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3" r:id="rId3"/>
    <p:sldMasterId id="2147483655" r:id="rId4"/>
    <p:sldMasterId id="2147483656" r:id="rId5"/>
  </p:sldMasterIdLst>
  <p:notesMasterIdLst>
    <p:notesMasterId r:id="rId28"/>
  </p:notesMasterIdLst>
  <p:handoutMasterIdLst>
    <p:handoutMasterId r:id="rId29"/>
  </p:handoutMasterIdLst>
  <p:sldIdLst>
    <p:sldId id="468" r:id="rId6"/>
    <p:sldId id="366" r:id="rId7"/>
    <p:sldId id="282" r:id="rId8"/>
    <p:sldId id="283" r:id="rId9"/>
    <p:sldId id="340" r:id="rId10"/>
    <p:sldId id="341" r:id="rId11"/>
    <p:sldId id="343" r:id="rId12"/>
    <p:sldId id="345" r:id="rId13"/>
    <p:sldId id="346" r:id="rId14"/>
    <p:sldId id="347" r:id="rId15"/>
    <p:sldId id="354" r:id="rId16"/>
    <p:sldId id="331" r:id="rId17"/>
    <p:sldId id="455" r:id="rId18"/>
    <p:sldId id="458" r:id="rId19"/>
    <p:sldId id="376" r:id="rId20"/>
    <p:sldId id="378" r:id="rId21"/>
    <p:sldId id="379" r:id="rId22"/>
    <p:sldId id="387" r:id="rId23"/>
    <p:sldId id="392" r:id="rId24"/>
    <p:sldId id="333" r:id="rId25"/>
    <p:sldId id="462" r:id="rId26"/>
    <p:sldId id="320" r:id="rId2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DendaNew" pitchFamily="2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DendaNew" pitchFamily="2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DendaNew" pitchFamily="2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DendaNew" pitchFamily="2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DendaNew" pitchFamily="2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DendaNew" pitchFamily="2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DendaNew" pitchFamily="2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DendaNew" pitchFamily="2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DendaNew" pitchFamily="2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.Collins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000"/>
    <a:srgbClr val="47A3FF"/>
    <a:srgbClr val="6A95D4"/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6" autoAdjust="0"/>
    <p:restoredTop sz="76824" autoAdjust="0"/>
  </p:normalViewPr>
  <p:slideViewPr>
    <p:cSldViewPr>
      <p:cViewPr varScale="1">
        <p:scale>
          <a:sx n="87" d="100"/>
          <a:sy n="87" d="100"/>
        </p:scale>
        <p:origin x="-15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2-04T13:29:55.734" idx="2">
    <p:pos x="5760" y="0"/>
    <p:text>bullets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A1F2B-AB1A-4B40-A843-D74406D06DD4}" type="doc">
      <dgm:prSet loTypeId="urn:microsoft.com/office/officeart/2005/8/layout/target2" loCatId="relationship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FD74FB2-CE9B-4C8C-B317-147223B5489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3600" dirty="0" smtClean="0"/>
            <a:t>Customer Proposition</a:t>
          </a:r>
          <a:endParaRPr lang="en-GB" sz="3600" dirty="0"/>
        </a:p>
      </dgm:t>
    </dgm:pt>
    <dgm:pt modelId="{A0B4ADD1-CE29-453A-B386-1F4E1C0898CF}" type="parTrans" cxnId="{A9803496-D9CE-415F-8DB8-3EB696B8B966}">
      <dgm:prSet/>
      <dgm:spPr/>
      <dgm:t>
        <a:bodyPr/>
        <a:lstStyle/>
        <a:p>
          <a:endParaRPr lang="en-GB"/>
        </a:p>
      </dgm:t>
    </dgm:pt>
    <dgm:pt modelId="{70DF9AE4-9A41-42D8-AAA2-DBA6C15F25FD}" type="sibTrans" cxnId="{A9803496-D9CE-415F-8DB8-3EB696B8B966}">
      <dgm:prSet/>
      <dgm:spPr/>
      <dgm:t>
        <a:bodyPr/>
        <a:lstStyle/>
        <a:p>
          <a:endParaRPr lang="en-GB"/>
        </a:p>
      </dgm:t>
    </dgm:pt>
    <dgm:pt modelId="{B63C8C5C-5584-441A-8874-27D38F20B772}">
      <dgm:prSet phldrT="[Text]" custT="1"/>
      <dgm:spPr/>
      <dgm:t>
        <a:bodyPr/>
        <a:lstStyle/>
        <a:p>
          <a:r>
            <a:rPr lang="en-GB" sz="1000" dirty="0" smtClean="0"/>
            <a:t>Adding</a:t>
          </a:r>
          <a:br>
            <a:rPr lang="en-GB" sz="1000" dirty="0" smtClean="0"/>
          </a:br>
          <a:r>
            <a:rPr lang="en-GB" sz="1000" dirty="0" smtClean="0"/>
            <a:t>Value</a:t>
          </a:r>
          <a:endParaRPr lang="en-GB" sz="1000" dirty="0"/>
        </a:p>
      </dgm:t>
    </dgm:pt>
    <dgm:pt modelId="{514EADCB-0087-4095-95B2-04CF3D8F4ABF}" type="parTrans" cxnId="{2956F49A-CB12-4C8D-942F-331C1A5D74D0}">
      <dgm:prSet/>
      <dgm:spPr/>
      <dgm:t>
        <a:bodyPr/>
        <a:lstStyle/>
        <a:p>
          <a:endParaRPr lang="en-GB"/>
        </a:p>
      </dgm:t>
    </dgm:pt>
    <dgm:pt modelId="{2C25BB72-64BF-4642-A896-AB879AF5ACDE}" type="sibTrans" cxnId="{2956F49A-CB12-4C8D-942F-331C1A5D74D0}">
      <dgm:prSet/>
      <dgm:spPr/>
      <dgm:t>
        <a:bodyPr/>
        <a:lstStyle/>
        <a:p>
          <a:endParaRPr lang="en-GB"/>
        </a:p>
      </dgm:t>
    </dgm:pt>
    <dgm:pt modelId="{4B2EE969-CB82-481D-BA25-23B568555075}">
      <dgm:prSet phldrT="[Text]" custT="1"/>
      <dgm:spPr/>
      <dgm:t>
        <a:bodyPr/>
        <a:lstStyle/>
        <a:p>
          <a:r>
            <a:rPr lang="en-GB" sz="1000" dirty="0" smtClean="0"/>
            <a:t>Increasing Versatility</a:t>
          </a:r>
          <a:endParaRPr lang="en-GB" sz="1000" dirty="0"/>
        </a:p>
      </dgm:t>
    </dgm:pt>
    <dgm:pt modelId="{AC1E1EEE-CBAF-4AE8-81EB-848F219542BD}" type="parTrans" cxnId="{653451D8-E2D8-4E61-8EB7-5B34360E7195}">
      <dgm:prSet/>
      <dgm:spPr/>
      <dgm:t>
        <a:bodyPr/>
        <a:lstStyle/>
        <a:p>
          <a:endParaRPr lang="en-GB"/>
        </a:p>
      </dgm:t>
    </dgm:pt>
    <dgm:pt modelId="{94DFB5A2-0316-458B-AAA8-A8E6C7A65EC7}" type="sibTrans" cxnId="{653451D8-E2D8-4E61-8EB7-5B34360E7195}">
      <dgm:prSet/>
      <dgm:spPr/>
      <dgm:t>
        <a:bodyPr/>
        <a:lstStyle/>
        <a:p>
          <a:endParaRPr lang="en-GB"/>
        </a:p>
      </dgm:t>
    </dgm:pt>
    <dgm:pt modelId="{D68ED4A7-E701-435C-9D37-2B1221C2C78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3200" dirty="0" smtClean="0"/>
            <a:t>Market Focus</a:t>
          </a:r>
          <a:endParaRPr lang="en-GB" sz="3200" dirty="0"/>
        </a:p>
      </dgm:t>
    </dgm:pt>
    <dgm:pt modelId="{B3FF2A32-48F8-4547-A2D6-306369E30A84}" type="parTrans" cxnId="{9DE53CED-0779-418B-9A33-2B176EFD6564}">
      <dgm:prSet/>
      <dgm:spPr/>
      <dgm:t>
        <a:bodyPr/>
        <a:lstStyle/>
        <a:p>
          <a:endParaRPr lang="en-GB"/>
        </a:p>
      </dgm:t>
    </dgm:pt>
    <dgm:pt modelId="{6CD9D397-8B58-4998-A80D-35DB0601F496}" type="sibTrans" cxnId="{9DE53CED-0779-418B-9A33-2B176EFD6564}">
      <dgm:prSet/>
      <dgm:spPr/>
      <dgm:t>
        <a:bodyPr/>
        <a:lstStyle/>
        <a:p>
          <a:endParaRPr lang="en-GB"/>
        </a:p>
      </dgm:t>
    </dgm:pt>
    <dgm:pt modelId="{8013C3A5-1883-4A29-B73B-7FEF5822763F}">
      <dgm:prSet phldrT="[Text]" custT="1"/>
      <dgm:spPr/>
      <dgm:t>
        <a:bodyPr/>
        <a:lstStyle/>
        <a:p>
          <a:r>
            <a:rPr lang="en-GB" sz="900" dirty="0" smtClean="0"/>
            <a:t>Graphic</a:t>
          </a:r>
          <a:br>
            <a:rPr lang="en-GB" sz="900" dirty="0" smtClean="0"/>
          </a:br>
          <a:r>
            <a:rPr lang="en-GB" sz="900" dirty="0" smtClean="0"/>
            <a:t>Arts</a:t>
          </a:r>
          <a:endParaRPr lang="en-GB" sz="900" dirty="0"/>
        </a:p>
      </dgm:t>
    </dgm:pt>
    <dgm:pt modelId="{AB952782-666C-47CF-A66F-A05C6011C59E}" type="parTrans" cxnId="{AAC2D34E-8969-4A24-99D2-46B69F2C5199}">
      <dgm:prSet/>
      <dgm:spPr/>
      <dgm:t>
        <a:bodyPr/>
        <a:lstStyle/>
        <a:p>
          <a:endParaRPr lang="en-GB"/>
        </a:p>
      </dgm:t>
    </dgm:pt>
    <dgm:pt modelId="{EE27B271-E1F5-4DD7-96B2-8BE194070714}" type="sibTrans" cxnId="{AAC2D34E-8969-4A24-99D2-46B69F2C5199}">
      <dgm:prSet/>
      <dgm:spPr/>
      <dgm:t>
        <a:bodyPr/>
        <a:lstStyle/>
        <a:p>
          <a:endParaRPr lang="en-GB"/>
        </a:p>
      </dgm:t>
    </dgm:pt>
    <dgm:pt modelId="{E17C722F-D96B-491A-BB0B-06A8DFA1149B}">
      <dgm:prSet phldrT="[Text]" custT="1"/>
      <dgm:spPr/>
      <dgm:t>
        <a:bodyPr/>
        <a:lstStyle/>
        <a:p>
          <a:r>
            <a:rPr lang="en-GB" sz="900" dirty="0" smtClean="0"/>
            <a:t>Central Reprographic Departments</a:t>
          </a:r>
          <a:endParaRPr lang="en-GB" sz="900" dirty="0"/>
        </a:p>
      </dgm:t>
    </dgm:pt>
    <dgm:pt modelId="{70F423CC-2D0D-4551-89FF-922DEAEAF075}" type="parTrans" cxnId="{6F622CEE-B80A-4CC7-8848-04CDB49EA0B6}">
      <dgm:prSet/>
      <dgm:spPr/>
      <dgm:t>
        <a:bodyPr/>
        <a:lstStyle/>
        <a:p>
          <a:endParaRPr lang="en-GB"/>
        </a:p>
      </dgm:t>
    </dgm:pt>
    <dgm:pt modelId="{EF8EDE05-C5CA-44C7-A607-175D61244791}" type="sibTrans" cxnId="{6F622CEE-B80A-4CC7-8848-04CDB49EA0B6}">
      <dgm:prSet/>
      <dgm:spPr/>
      <dgm:t>
        <a:bodyPr/>
        <a:lstStyle/>
        <a:p>
          <a:endParaRPr lang="en-GB"/>
        </a:p>
      </dgm:t>
    </dgm:pt>
    <dgm:pt modelId="{81B4FCF2-BD53-4E75-9A17-FFDB600940C3}">
      <dgm:prSet phldrT="[Text]"/>
      <dgm:spPr/>
      <dgm:t>
        <a:bodyPr/>
        <a:lstStyle/>
        <a:p>
          <a:r>
            <a:rPr lang="en-GB" dirty="0" smtClean="0"/>
            <a:t>Colour Management</a:t>
          </a:r>
          <a:endParaRPr lang="en-GB" dirty="0"/>
        </a:p>
      </dgm:t>
    </dgm:pt>
    <dgm:pt modelId="{3D2CBD48-D6C1-4BE3-A965-8CE2BCD47544}" type="parTrans" cxnId="{2B201C65-089A-4F03-A304-D1078D8432FA}">
      <dgm:prSet/>
      <dgm:spPr/>
      <dgm:t>
        <a:bodyPr/>
        <a:lstStyle/>
        <a:p>
          <a:endParaRPr lang="en-GB"/>
        </a:p>
      </dgm:t>
    </dgm:pt>
    <dgm:pt modelId="{21D651E7-E998-49EB-8A5A-E195339B6D9E}" type="sibTrans" cxnId="{2B201C65-089A-4F03-A304-D1078D8432FA}">
      <dgm:prSet/>
      <dgm:spPr/>
      <dgm:t>
        <a:bodyPr/>
        <a:lstStyle/>
        <a:p>
          <a:endParaRPr lang="en-GB"/>
        </a:p>
      </dgm:t>
    </dgm:pt>
    <dgm:pt modelId="{05BA0867-E16F-43F3-B6E3-FBD196D63C1D}">
      <dgm:prSet custT="1"/>
      <dgm:spPr/>
      <dgm:t>
        <a:bodyPr/>
        <a:lstStyle/>
        <a:p>
          <a:r>
            <a:rPr lang="en-GB" sz="1000" dirty="0" smtClean="0"/>
            <a:t>Growing</a:t>
          </a:r>
          <a:br>
            <a:rPr lang="en-GB" sz="1000" dirty="0" smtClean="0"/>
          </a:br>
          <a:r>
            <a:rPr lang="en-GB" sz="1000" dirty="0" smtClean="0"/>
            <a:t>Volume</a:t>
          </a:r>
          <a:endParaRPr lang="en-GB" sz="1000" dirty="0"/>
        </a:p>
      </dgm:t>
    </dgm:pt>
    <dgm:pt modelId="{8A06A02D-128C-4508-AAC4-DB736B93FDB0}" type="parTrans" cxnId="{95EC6A0F-23CC-493B-9608-F1FD2CDA46FF}">
      <dgm:prSet/>
      <dgm:spPr/>
      <dgm:t>
        <a:bodyPr/>
        <a:lstStyle/>
        <a:p>
          <a:endParaRPr lang="en-GB"/>
        </a:p>
      </dgm:t>
    </dgm:pt>
    <dgm:pt modelId="{A48D5446-BFAB-44C2-AF26-0D426BC88886}" type="sibTrans" cxnId="{95EC6A0F-23CC-493B-9608-F1FD2CDA46FF}">
      <dgm:prSet/>
      <dgm:spPr/>
      <dgm:t>
        <a:bodyPr/>
        <a:lstStyle/>
        <a:p>
          <a:endParaRPr lang="en-GB"/>
        </a:p>
      </dgm:t>
    </dgm:pt>
    <dgm:pt modelId="{F4E818C8-5561-48CB-B392-DE6CFDDC85CB}">
      <dgm:prSet phldrT="[Text]"/>
      <dgm:spPr/>
      <dgm:t>
        <a:bodyPr/>
        <a:lstStyle/>
        <a:p>
          <a:r>
            <a:rPr lang="en-GB" dirty="0" smtClean="0"/>
            <a:t>VDP</a:t>
          </a:r>
          <a:endParaRPr lang="en-GB" dirty="0"/>
        </a:p>
      </dgm:t>
    </dgm:pt>
    <dgm:pt modelId="{9DC3A39E-2D65-448F-B5A1-822E9B7B9AA8}" type="parTrans" cxnId="{BE15EA6C-3D4F-458B-9EEF-BAB91E9FCF13}">
      <dgm:prSet/>
      <dgm:spPr/>
      <dgm:t>
        <a:bodyPr/>
        <a:lstStyle/>
        <a:p>
          <a:endParaRPr lang="en-GB"/>
        </a:p>
      </dgm:t>
    </dgm:pt>
    <dgm:pt modelId="{F1A16B4B-881F-423B-AF01-017A3985E03C}" type="sibTrans" cxnId="{BE15EA6C-3D4F-458B-9EEF-BAB91E9FCF13}">
      <dgm:prSet/>
      <dgm:spPr/>
      <dgm:t>
        <a:bodyPr/>
        <a:lstStyle/>
        <a:p>
          <a:endParaRPr lang="en-GB"/>
        </a:p>
      </dgm:t>
    </dgm:pt>
    <dgm:pt modelId="{59CEFE30-5963-484C-8DA6-DFCE787DFEFF}">
      <dgm:prSet phldrT="[Text]" custT="1"/>
      <dgm:spPr/>
      <dgm:t>
        <a:bodyPr/>
        <a:lstStyle/>
        <a:p>
          <a:r>
            <a:rPr lang="en-GB" sz="700" dirty="0" smtClean="0"/>
            <a:t>Photo Print Services</a:t>
          </a:r>
          <a:br>
            <a:rPr lang="en-GB" sz="700" dirty="0" smtClean="0"/>
          </a:br>
          <a:r>
            <a:rPr lang="en-GB" sz="600" dirty="0" smtClean="0"/>
            <a:t>(photo books)</a:t>
          </a:r>
          <a:endParaRPr lang="en-GB" sz="700" dirty="0"/>
        </a:p>
      </dgm:t>
    </dgm:pt>
    <dgm:pt modelId="{99AA9459-33E7-47AF-AAD6-AACFB7F54CD1}" type="parTrans" cxnId="{05F67CB7-F81E-466F-AA8E-16B089E3F6B8}">
      <dgm:prSet/>
      <dgm:spPr/>
      <dgm:t>
        <a:bodyPr/>
        <a:lstStyle/>
        <a:p>
          <a:endParaRPr lang="en-GB"/>
        </a:p>
      </dgm:t>
    </dgm:pt>
    <dgm:pt modelId="{17A42258-96EC-46E5-BECA-9E18E1D3CFB8}" type="sibTrans" cxnId="{05F67CB7-F81E-466F-AA8E-16B089E3F6B8}">
      <dgm:prSet/>
      <dgm:spPr/>
      <dgm:t>
        <a:bodyPr/>
        <a:lstStyle/>
        <a:p>
          <a:endParaRPr lang="en-GB"/>
        </a:p>
      </dgm:t>
    </dgm:pt>
    <dgm:pt modelId="{65596FE0-BC8E-4C2A-8E27-50FE8850B4F8}">
      <dgm:prSet phldrT="[Text]"/>
      <dgm:spPr/>
      <dgm:t>
        <a:bodyPr/>
        <a:lstStyle/>
        <a:p>
          <a:r>
            <a:rPr lang="en-GB" dirty="0" smtClean="0"/>
            <a:t>Cross Media</a:t>
          </a:r>
          <a:endParaRPr lang="en-GB" dirty="0"/>
        </a:p>
      </dgm:t>
    </dgm:pt>
    <dgm:pt modelId="{AA08A877-2DDC-4A8B-BFD7-6284401E71D0}" type="parTrans" cxnId="{1AE82C06-A891-4D05-8034-876498218E59}">
      <dgm:prSet/>
      <dgm:spPr/>
      <dgm:t>
        <a:bodyPr/>
        <a:lstStyle/>
        <a:p>
          <a:endParaRPr lang="en-GB"/>
        </a:p>
      </dgm:t>
    </dgm:pt>
    <dgm:pt modelId="{7732865B-843A-453A-889E-61623FACFFB7}" type="sibTrans" cxnId="{1AE82C06-A891-4D05-8034-876498218E59}">
      <dgm:prSet/>
      <dgm:spPr/>
      <dgm:t>
        <a:bodyPr/>
        <a:lstStyle/>
        <a:p>
          <a:endParaRPr lang="en-GB"/>
        </a:p>
      </dgm:t>
    </dgm:pt>
    <dgm:pt modelId="{D617E7D7-1802-4DDA-94F4-861CD88A95EF}">
      <dgm:prSet phldrT="[Text]"/>
      <dgm:spPr/>
      <dgm:t>
        <a:bodyPr/>
        <a:lstStyle/>
        <a:p>
          <a:endParaRPr lang="en-GB" dirty="0"/>
        </a:p>
      </dgm:t>
    </dgm:pt>
    <dgm:pt modelId="{60A80640-C000-4E72-9AEB-76737E3BAE18}" type="parTrans" cxnId="{46F4C0EA-5C7B-4500-B255-262F57B614E5}">
      <dgm:prSet/>
      <dgm:spPr/>
      <dgm:t>
        <a:bodyPr/>
        <a:lstStyle/>
        <a:p>
          <a:endParaRPr lang="en-GB"/>
        </a:p>
      </dgm:t>
    </dgm:pt>
    <dgm:pt modelId="{EF3E5A6E-339B-47EE-9527-6F87054968EF}" type="sibTrans" cxnId="{46F4C0EA-5C7B-4500-B255-262F57B614E5}">
      <dgm:prSet/>
      <dgm:spPr/>
      <dgm:t>
        <a:bodyPr/>
        <a:lstStyle/>
        <a:p>
          <a:endParaRPr lang="en-GB"/>
        </a:p>
      </dgm:t>
    </dgm:pt>
    <dgm:pt modelId="{B14A7829-24AD-413F-8719-7EFABB4EA7E0}">
      <dgm:prSet phldrT="[Text]" custT="1"/>
      <dgm:spPr/>
      <dgm:t>
        <a:bodyPr/>
        <a:lstStyle/>
        <a:p>
          <a:r>
            <a:rPr lang="en-GB" sz="2400" dirty="0" smtClean="0"/>
            <a:t>Software &amp; Services</a:t>
          </a:r>
          <a:endParaRPr lang="en-GB" sz="2400" dirty="0"/>
        </a:p>
      </dgm:t>
    </dgm:pt>
    <dgm:pt modelId="{ED1F4E8C-2561-4A93-B485-C4C573C24804}" type="sibTrans" cxnId="{1EFAA638-C267-444E-95B8-EDEF33A891B1}">
      <dgm:prSet/>
      <dgm:spPr/>
      <dgm:t>
        <a:bodyPr/>
        <a:lstStyle/>
        <a:p>
          <a:endParaRPr lang="en-GB"/>
        </a:p>
      </dgm:t>
    </dgm:pt>
    <dgm:pt modelId="{BADB2C22-7AAA-480A-AE63-D6F2C16F3CA2}" type="parTrans" cxnId="{1EFAA638-C267-444E-95B8-EDEF33A891B1}">
      <dgm:prSet/>
      <dgm:spPr/>
      <dgm:t>
        <a:bodyPr/>
        <a:lstStyle/>
        <a:p>
          <a:endParaRPr lang="en-GB"/>
        </a:p>
      </dgm:t>
    </dgm:pt>
    <dgm:pt modelId="{498E3661-DC95-4015-A818-701B612B0586}">
      <dgm:prSet phldrT="[Text]"/>
      <dgm:spPr/>
      <dgm:t>
        <a:bodyPr/>
        <a:lstStyle/>
        <a:p>
          <a:r>
            <a:rPr lang="en-GB" dirty="0" smtClean="0"/>
            <a:t>Web to Print</a:t>
          </a:r>
          <a:endParaRPr lang="en-GB" dirty="0"/>
        </a:p>
      </dgm:t>
    </dgm:pt>
    <dgm:pt modelId="{AEE52C2D-A2FF-4587-80D5-C36778CC4D3D}" type="sibTrans" cxnId="{6CF797DE-E910-4DEF-9DB5-F1AE32B86B95}">
      <dgm:prSet/>
      <dgm:spPr/>
      <dgm:t>
        <a:bodyPr/>
        <a:lstStyle/>
        <a:p>
          <a:endParaRPr lang="en-GB"/>
        </a:p>
      </dgm:t>
    </dgm:pt>
    <dgm:pt modelId="{41872623-FE86-4050-B760-B789329C6B60}" type="parTrans" cxnId="{6CF797DE-E910-4DEF-9DB5-F1AE32B86B95}">
      <dgm:prSet/>
      <dgm:spPr/>
      <dgm:t>
        <a:bodyPr/>
        <a:lstStyle/>
        <a:p>
          <a:endParaRPr lang="en-GB"/>
        </a:p>
      </dgm:t>
    </dgm:pt>
    <dgm:pt modelId="{11D6620C-D799-4B1E-B5D8-370F91E0C54A}" type="pres">
      <dgm:prSet presAssocID="{A67A1F2B-AB1A-4B40-A843-D74406D06DD4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F7F8A7-6CEE-450E-9719-6F18CBDD72F8}" type="pres">
      <dgm:prSet presAssocID="{A67A1F2B-AB1A-4B40-A843-D74406D06DD4}" presName="outerBox" presStyleCnt="0"/>
      <dgm:spPr/>
      <dgm:t>
        <a:bodyPr/>
        <a:lstStyle/>
        <a:p>
          <a:endParaRPr lang="en-GB"/>
        </a:p>
      </dgm:t>
    </dgm:pt>
    <dgm:pt modelId="{B9A47290-F6FA-40FE-98E6-FDE1A0399100}" type="pres">
      <dgm:prSet presAssocID="{A67A1F2B-AB1A-4B40-A843-D74406D06DD4}" presName="outerBoxParent" presStyleLbl="node1" presStyleIdx="0" presStyleCnt="3" custLinFactNeighborY="-7607"/>
      <dgm:spPr/>
      <dgm:t>
        <a:bodyPr/>
        <a:lstStyle/>
        <a:p>
          <a:endParaRPr lang="en-GB"/>
        </a:p>
      </dgm:t>
    </dgm:pt>
    <dgm:pt modelId="{3759F3DB-21E4-40E8-AD6B-B2C0E65CFBDE}" type="pres">
      <dgm:prSet presAssocID="{A67A1F2B-AB1A-4B40-A843-D74406D06DD4}" presName="outerBoxChildren" presStyleCnt="0"/>
      <dgm:spPr/>
      <dgm:t>
        <a:bodyPr/>
        <a:lstStyle/>
        <a:p>
          <a:endParaRPr lang="en-GB"/>
        </a:p>
      </dgm:t>
    </dgm:pt>
    <dgm:pt modelId="{442DC795-8551-488E-929C-24C87210CFD8}" type="pres">
      <dgm:prSet presAssocID="{B63C8C5C-5584-441A-8874-27D38F20B772}" presName="oChild" presStyleLbl="fg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A66587-D6E2-4E20-9A1B-53B0F765188C}" type="pres">
      <dgm:prSet presAssocID="{2C25BB72-64BF-4642-A896-AB879AF5ACDE}" presName="outerSibTrans" presStyleCnt="0"/>
      <dgm:spPr/>
      <dgm:t>
        <a:bodyPr/>
        <a:lstStyle/>
        <a:p>
          <a:endParaRPr lang="en-GB"/>
        </a:p>
      </dgm:t>
    </dgm:pt>
    <dgm:pt modelId="{BDBCF5AC-D61A-4B11-9862-86F204D7ECA0}" type="pres">
      <dgm:prSet presAssocID="{05BA0867-E16F-43F3-B6E3-FBD196D63C1D}" presName="oChild" presStyleLbl="fg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8EFAE-9E95-43BB-BA5E-A1C2607D33C4}" type="pres">
      <dgm:prSet presAssocID="{A48D5446-BFAB-44C2-AF26-0D426BC88886}" presName="outerSibTrans" presStyleCnt="0"/>
      <dgm:spPr/>
      <dgm:t>
        <a:bodyPr/>
        <a:lstStyle/>
        <a:p>
          <a:endParaRPr lang="en-GB"/>
        </a:p>
      </dgm:t>
    </dgm:pt>
    <dgm:pt modelId="{4A478A5F-1781-48CD-B3FA-D39526A2A653}" type="pres">
      <dgm:prSet presAssocID="{4B2EE969-CB82-481D-BA25-23B568555075}" presName="oChild" presStyleLbl="fg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FABA8E-6D2E-4B12-8C3C-DFE2A88152AB}" type="pres">
      <dgm:prSet presAssocID="{A67A1F2B-AB1A-4B40-A843-D74406D06DD4}" presName="middleBox" presStyleCnt="0"/>
      <dgm:spPr/>
      <dgm:t>
        <a:bodyPr/>
        <a:lstStyle/>
        <a:p>
          <a:endParaRPr lang="en-GB"/>
        </a:p>
      </dgm:t>
    </dgm:pt>
    <dgm:pt modelId="{6FBADC7D-06BF-458C-98F7-88A9344F9BDC}" type="pres">
      <dgm:prSet presAssocID="{A67A1F2B-AB1A-4B40-A843-D74406D06DD4}" presName="middleBoxParent" presStyleLbl="node1" presStyleIdx="1" presStyleCnt="3"/>
      <dgm:spPr/>
      <dgm:t>
        <a:bodyPr/>
        <a:lstStyle/>
        <a:p>
          <a:endParaRPr lang="en-GB"/>
        </a:p>
      </dgm:t>
    </dgm:pt>
    <dgm:pt modelId="{F10F62DA-FAE7-4FD9-B7FC-EEF87CFFB86C}" type="pres">
      <dgm:prSet presAssocID="{A67A1F2B-AB1A-4B40-A843-D74406D06DD4}" presName="middleBoxChildren" presStyleCnt="0"/>
      <dgm:spPr/>
      <dgm:t>
        <a:bodyPr/>
        <a:lstStyle/>
        <a:p>
          <a:endParaRPr lang="en-GB"/>
        </a:p>
      </dgm:t>
    </dgm:pt>
    <dgm:pt modelId="{4F77A134-FFAF-43C3-9869-5F8DB780766E}" type="pres">
      <dgm:prSet presAssocID="{8013C3A5-1883-4A29-B73B-7FEF5822763F}" presName="mChild" presStyleLbl="fg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CF94E-422F-494E-9ABC-EC5ABEA4B2CB}" type="pres">
      <dgm:prSet presAssocID="{EE27B271-E1F5-4DD7-96B2-8BE194070714}" presName="middleSibTrans" presStyleCnt="0"/>
      <dgm:spPr/>
      <dgm:t>
        <a:bodyPr/>
        <a:lstStyle/>
        <a:p>
          <a:endParaRPr lang="en-GB"/>
        </a:p>
      </dgm:t>
    </dgm:pt>
    <dgm:pt modelId="{CD5A2B9C-CE93-4431-9963-ED62ECDCD0B6}" type="pres">
      <dgm:prSet presAssocID="{E17C722F-D96B-491A-BB0B-06A8DFA1149B}" presName="mChild" presStyleLbl="fg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0B3D9-7032-47B1-86B4-E8691A8FF0AF}" type="pres">
      <dgm:prSet presAssocID="{A67A1F2B-AB1A-4B40-A843-D74406D06DD4}" presName="centerBox" presStyleCnt="0"/>
      <dgm:spPr/>
      <dgm:t>
        <a:bodyPr/>
        <a:lstStyle/>
        <a:p>
          <a:endParaRPr lang="en-GB"/>
        </a:p>
      </dgm:t>
    </dgm:pt>
    <dgm:pt modelId="{9D8952CE-A566-47A7-B858-A2B2C86833CC}" type="pres">
      <dgm:prSet presAssocID="{A67A1F2B-AB1A-4B40-A843-D74406D06DD4}" presName="centerBoxParent" presStyleLbl="node1" presStyleIdx="2" presStyleCnt="3"/>
      <dgm:spPr/>
      <dgm:t>
        <a:bodyPr/>
        <a:lstStyle/>
        <a:p>
          <a:endParaRPr lang="en-GB"/>
        </a:p>
      </dgm:t>
    </dgm:pt>
    <dgm:pt modelId="{2DEACE08-746D-446C-9CE0-9514F107ED36}" type="pres">
      <dgm:prSet presAssocID="{A67A1F2B-AB1A-4B40-A843-D74406D06DD4}" presName="centerBoxChildren" presStyleCnt="0"/>
      <dgm:spPr/>
      <dgm:t>
        <a:bodyPr/>
        <a:lstStyle/>
        <a:p>
          <a:endParaRPr lang="en-GB"/>
        </a:p>
      </dgm:t>
    </dgm:pt>
    <dgm:pt modelId="{62EC5753-4717-4BFC-8B9A-AFD8676A2F51}" type="pres">
      <dgm:prSet presAssocID="{498E3661-DC95-4015-A818-701B612B0586}" presName="cChild" presStyleLbl="fg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77865-4BB2-4CF3-8C19-7B7C6BB73917}" type="pres">
      <dgm:prSet presAssocID="{AEE52C2D-A2FF-4587-80D5-C36778CC4D3D}" presName="centerSibTrans" presStyleCnt="0"/>
      <dgm:spPr/>
      <dgm:t>
        <a:bodyPr/>
        <a:lstStyle/>
        <a:p>
          <a:endParaRPr lang="en-GB"/>
        </a:p>
      </dgm:t>
    </dgm:pt>
    <dgm:pt modelId="{CF5B0524-B915-4B5D-B65C-B819F8D653AC}" type="pres">
      <dgm:prSet presAssocID="{F4E818C8-5561-48CB-B392-DE6CFDDC85CB}" presName="cChild" presStyleLbl="fg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691EB-7058-4A19-8EF6-1EFAB3EB47C3}" type="pres">
      <dgm:prSet presAssocID="{F1A16B4B-881F-423B-AF01-017A3985E03C}" presName="centerSibTrans" presStyleCnt="0"/>
      <dgm:spPr/>
      <dgm:t>
        <a:bodyPr/>
        <a:lstStyle/>
        <a:p>
          <a:endParaRPr lang="en-GB"/>
        </a:p>
      </dgm:t>
    </dgm:pt>
    <dgm:pt modelId="{5BE4F010-2531-43E4-8901-51E22102DAA2}" type="pres">
      <dgm:prSet presAssocID="{81B4FCF2-BD53-4E75-9A17-FFDB600940C3}" presName="cChild" presStyleLbl="fg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78E3E-DE46-4F52-A6D3-17EF703DF123}" type="pres">
      <dgm:prSet presAssocID="{21D651E7-E998-49EB-8A5A-E195339B6D9E}" presName="centerSibTrans" presStyleCnt="0"/>
      <dgm:spPr/>
      <dgm:t>
        <a:bodyPr/>
        <a:lstStyle/>
        <a:p>
          <a:endParaRPr lang="en-GB"/>
        </a:p>
      </dgm:t>
    </dgm:pt>
    <dgm:pt modelId="{8D8B45A4-F19A-4340-886A-36293B2C6A7C}" type="pres">
      <dgm:prSet presAssocID="{59CEFE30-5963-484C-8DA6-DFCE787DFEFF}" presName="cChild" presStyleLbl="fg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59EAF-6B6D-462D-B940-5AC641627C69}" type="pres">
      <dgm:prSet presAssocID="{17A42258-96EC-46E5-BECA-9E18E1D3CFB8}" presName="centerSibTrans" presStyleCnt="0"/>
      <dgm:spPr/>
      <dgm:t>
        <a:bodyPr/>
        <a:lstStyle/>
        <a:p>
          <a:endParaRPr lang="en-GB"/>
        </a:p>
      </dgm:t>
    </dgm:pt>
    <dgm:pt modelId="{309BF753-9B19-4FC0-B4C6-307F8E8321E7}" type="pres">
      <dgm:prSet presAssocID="{65596FE0-BC8E-4C2A-8E27-50FE8850B4F8}" presName="cChild" presStyleLbl="fg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DE53CED-0779-418B-9A33-2B176EFD6564}" srcId="{A67A1F2B-AB1A-4B40-A843-D74406D06DD4}" destId="{D68ED4A7-E701-435C-9D37-2B1221C2C788}" srcOrd="1" destOrd="0" parTransId="{B3FF2A32-48F8-4547-A2D6-306369E30A84}" sibTransId="{6CD9D397-8B58-4998-A80D-35DB0601F496}"/>
    <dgm:cxn modelId="{AAC2D34E-8969-4A24-99D2-46B69F2C5199}" srcId="{D68ED4A7-E701-435C-9D37-2B1221C2C788}" destId="{8013C3A5-1883-4A29-B73B-7FEF5822763F}" srcOrd="0" destOrd="0" parTransId="{AB952782-666C-47CF-A66F-A05C6011C59E}" sibTransId="{EE27B271-E1F5-4DD7-96B2-8BE194070714}"/>
    <dgm:cxn modelId="{1AE82C06-A891-4D05-8034-876498218E59}" srcId="{B14A7829-24AD-413F-8719-7EFABB4EA7E0}" destId="{65596FE0-BC8E-4C2A-8E27-50FE8850B4F8}" srcOrd="4" destOrd="0" parTransId="{AA08A877-2DDC-4A8B-BFD7-6284401E71D0}" sibTransId="{7732865B-843A-453A-889E-61623FACFFB7}"/>
    <dgm:cxn modelId="{1E676A70-8446-4546-B225-7EB003EF0A3E}" type="presOf" srcId="{05BA0867-E16F-43F3-B6E3-FBD196D63C1D}" destId="{BDBCF5AC-D61A-4B11-9862-86F204D7ECA0}" srcOrd="0" destOrd="0" presId="urn:microsoft.com/office/officeart/2005/8/layout/target2"/>
    <dgm:cxn modelId="{2A3E3FB6-33D2-448B-AFB2-D7801418C591}" type="presOf" srcId="{81B4FCF2-BD53-4E75-9A17-FFDB600940C3}" destId="{5BE4F010-2531-43E4-8901-51E22102DAA2}" srcOrd="0" destOrd="0" presId="urn:microsoft.com/office/officeart/2005/8/layout/target2"/>
    <dgm:cxn modelId="{A7D515CA-B3AE-4044-9E58-2B17A214D1E3}" type="presOf" srcId="{65596FE0-BC8E-4C2A-8E27-50FE8850B4F8}" destId="{309BF753-9B19-4FC0-B4C6-307F8E8321E7}" srcOrd="0" destOrd="0" presId="urn:microsoft.com/office/officeart/2005/8/layout/target2"/>
    <dgm:cxn modelId="{CDA15B56-E29C-48C4-BDFC-28C66E9D0FB6}" type="presOf" srcId="{8013C3A5-1883-4A29-B73B-7FEF5822763F}" destId="{4F77A134-FFAF-43C3-9869-5F8DB780766E}" srcOrd="0" destOrd="0" presId="urn:microsoft.com/office/officeart/2005/8/layout/target2"/>
    <dgm:cxn modelId="{2956F49A-CB12-4C8D-942F-331C1A5D74D0}" srcId="{0FD74FB2-CE9B-4C8C-B317-147223B54898}" destId="{B63C8C5C-5584-441A-8874-27D38F20B772}" srcOrd="0" destOrd="0" parTransId="{514EADCB-0087-4095-95B2-04CF3D8F4ABF}" sibTransId="{2C25BB72-64BF-4642-A896-AB879AF5ACDE}"/>
    <dgm:cxn modelId="{A9803496-D9CE-415F-8DB8-3EB696B8B966}" srcId="{A67A1F2B-AB1A-4B40-A843-D74406D06DD4}" destId="{0FD74FB2-CE9B-4C8C-B317-147223B54898}" srcOrd="0" destOrd="0" parTransId="{A0B4ADD1-CE29-453A-B386-1F4E1C0898CF}" sibTransId="{70DF9AE4-9A41-42D8-AAA2-DBA6C15F25FD}"/>
    <dgm:cxn modelId="{05F67CB7-F81E-466F-AA8E-16B089E3F6B8}" srcId="{B14A7829-24AD-413F-8719-7EFABB4EA7E0}" destId="{59CEFE30-5963-484C-8DA6-DFCE787DFEFF}" srcOrd="3" destOrd="0" parTransId="{99AA9459-33E7-47AF-AAD6-AACFB7F54CD1}" sibTransId="{17A42258-96EC-46E5-BECA-9E18E1D3CFB8}"/>
    <dgm:cxn modelId="{2F6AE113-AF03-42EC-BD44-0CA359715BA5}" type="presOf" srcId="{0FD74FB2-CE9B-4C8C-B317-147223B54898}" destId="{B9A47290-F6FA-40FE-98E6-FDE1A0399100}" srcOrd="0" destOrd="0" presId="urn:microsoft.com/office/officeart/2005/8/layout/target2"/>
    <dgm:cxn modelId="{030229EA-EC87-41CF-83F0-661E5E563932}" type="presOf" srcId="{4B2EE969-CB82-481D-BA25-23B568555075}" destId="{4A478A5F-1781-48CD-B3FA-D39526A2A653}" srcOrd="0" destOrd="0" presId="urn:microsoft.com/office/officeart/2005/8/layout/target2"/>
    <dgm:cxn modelId="{500F6140-C2D4-496D-9661-7AB91397CBC2}" type="presOf" srcId="{D68ED4A7-E701-435C-9D37-2B1221C2C788}" destId="{6FBADC7D-06BF-458C-98F7-88A9344F9BDC}" srcOrd="0" destOrd="0" presId="urn:microsoft.com/office/officeart/2005/8/layout/target2"/>
    <dgm:cxn modelId="{DF2BC2E5-21D1-4F6A-815D-9FD30BF9069C}" type="presOf" srcId="{E17C722F-D96B-491A-BB0B-06A8DFA1149B}" destId="{CD5A2B9C-CE93-4431-9963-ED62ECDCD0B6}" srcOrd="0" destOrd="0" presId="urn:microsoft.com/office/officeart/2005/8/layout/target2"/>
    <dgm:cxn modelId="{D9B1FBDF-9E5A-4A2B-B9CF-FB7E323EB0D5}" type="presOf" srcId="{B14A7829-24AD-413F-8719-7EFABB4EA7E0}" destId="{9D8952CE-A566-47A7-B858-A2B2C86833CC}" srcOrd="0" destOrd="0" presId="urn:microsoft.com/office/officeart/2005/8/layout/target2"/>
    <dgm:cxn modelId="{B501969D-E55B-4D1F-AC38-5475516FF662}" type="presOf" srcId="{498E3661-DC95-4015-A818-701B612B0586}" destId="{62EC5753-4717-4BFC-8B9A-AFD8676A2F51}" srcOrd="0" destOrd="0" presId="urn:microsoft.com/office/officeart/2005/8/layout/target2"/>
    <dgm:cxn modelId="{197F486B-4258-4E76-ABFC-BBC1A21F8577}" type="presOf" srcId="{B63C8C5C-5584-441A-8874-27D38F20B772}" destId="{442DC795-8551-488E-929C-24C87210CFD8}" srcOrd="0" destOrd="0" presId="urn:microsoft.com/office/officeart/2005/8/layout/target2"/>
    <dgm:cxn modelId="{2B201C65-089A-4F03-A304-D1078D8432FA}" srcId="{B14A7829-24AD-413F-8719-7EFABB4EA7E0}" destId="{81B4FCF2-BD53-4E75-9A17-FFDB600940C3}" srcOrd="2" destOrd="0" parTransId="{3D2CBD48-D6C1-4BE3-A965-8CE2BCD47544}" sibTransId="{21D651E7-E998-49EB-8A5A-E195339B6D9E}"/>
    <dgm:cxn modelId="{36AE5582-03DB-41E0-A773-0D45766C7D36}" type="presOf" srcId="{59CEFE30-5963-484C-8DA6-DFCE787DFEFF}" destId="{8D8B45A4-F19A-4340-886A-36293B2C6A7C}" srcOrd="0" destOrd="0" presId="urn:microsoft.com/office/officeart/2005/8/layout/target2"/>
    <dgm:cxn modelId="{6CF797DE-E910-4DEF-9DB5-F1AE32B86B95}" srcId="{B14A7829-24AD-413F-8719-7EFABB4EA7E0}" destId="{498E3661-DC95-4015-A818-701B612B0586}" srcOrd="0" destOrd="0" parTransId="{41872623-FE86-4050-B760-B789329C6B60}" sibTransId="{AEE52C2D-A2FF-4587-80D5-C36778CC4D3D}"/>
    <dgm:cxn modelId="{95EC6A0F-23CC-493B-9608-F1FD2CDA46FF}" srcId="{0FD74FB2-CE9B-4C8C-B317-147223B54898}" destId="{05BA0867-E16F-43F3-B6E3-FBD196D63C1D}" srcOrd="1" destOrd="0" parTransId="{8A06A02D-128C-4508-AAC4-DB736B93FDB0}" sibTransId="{A48D5446-BFAB-44C2-AF26-0D426BC88886}"/>
    <dgm:cxn modelId="{1EFAA638-C267-444E-95B8-EDEF33A891B1}" srcId="{A67A1F2B-AB1A-4B40-A843-D74406D06DD4}" destId="{B14A7829-24AD-413F-8719-7EFABB4EA7E0}" srcOrd="2" destOrd="0" parTransId="{BADB2C22-7AAA-480A-AE63-D6F2C16F3CA2}" sibTransId="{ED1F4E8C-2561-4A93-B485-C4C573C24804}"/>
    <dgm:cxn modelId="{46F4C0EA-5C7B-4500-B255-262F57B614E5}" srcId="{A67A1F2B-AB1A-4B40-A843-D74406D06DD4}" destId="{D617E7D7-1802-4DDA-94F4-861CD88A95EF}" srcOrd="3" destOrd="0" parTransId="{60A80640-C000-4E72-9AEB-76737E3BAE18}" sibTransId="{EF3E5A6E-339B-47EE-9527-6F87054968EF}"/>
    <dgm:cxn modelId="{6F622CEE-B80A-4CC7-8848-04CDB49EA0B6}" srcId="{D68ED4A7-E701-435C-9D37-2B1221C2C788}" destId="{E17C722F-D96B-491A-BB0B-06A8DFA1149B}" srcOrd="1" destOrd="0" parTransId="{70F423CC-2D0D-4551-89FF-922DEAEAF075}" sibTransId="{EF8EDE05-C5CA-44C7-A607-175D61244791}"/>
    <dgm:cxn modelId="{F4631CE4-491A-434D-A095-F3376B6E67CF}" type="presOf" srcId="{A67A1F2B-AB1A-4B40-A843-D74406D06DD4}" destId="{11D6620C-D799-4B1E-B5D8-370F91E0C54A}" srcOrd="0" destOrd="0" presId="urn:microsoft.com/office/officeart/2005/8/layout/target2"/>
    <dgm:cxn modelId="{8ACE241A-1291-4F3A-BFB5-0102DFB6D548}" type="presOf" srcId="{F4E818C8-5561-48CB-B392-DE6CFDDC85CB}" destId="{CF5B0524-B915-4B5D-B65C-B819F8D653AC}" srcOrd="0" destOrd="0" presId="urn:microsoft.com/office/officeart/2005/8/layout/target2"/>
    <dgm:cxn modelId="{BE15EA6C-3D4F-458B-9EEF-BAB91E9FCF13}" srcId="{B14A7829-24AD-413F-8719-7EFABB4EA7E0}" destId="{F4E818C8-5561-48CB-B392-DE6CFDDC85CB}" srcOrd="1" destOrd="0" parTransId="{9DC3A39E-2D65-448F-B5A1-822E9B7B9AA8}" sibTransId="{F1A16B4B-881F-423B-AF01-017A3985E03C}"/>
    <dgm:cxn modelId="{653451D8-E2D8-4E61-8EB7-5B34360E7195}" srcId="{0FD74FB2-CE9B-4C8C-B317-147223B54898}" destId="{4B2EE969-CB82-481D-BA25-23B568555075}" srcOrd="2" destOrd="0" parTransId="{AC1E1EEE-CBAF-4AE8-81EB-848F219542BD}" sibTransId="{94DFB5A2-0316-458B-AAA8-A8E6C7A65EC7}"/>
    <dgm:cxn modelId="{228676BA-8D23-4D2E-A275-2FA821267FE9}" type="presParOf" srcId="{11D6620C-D799-4B1E-B5D8-370F91E0C54A}" destId="{FDF7F8A7-6CEE-450E-9719-6F18CBDD72F8}" srcOrd="0" destOrd="0" presId="urn:microsoft.com/office/officeart/2005/8/layout/target2"/>
    <dgm:cxn modelId="{443BB817-149F-498B-B760-8A35A7454182}" type="presParOf" srcId="{FDF7F8A7-6CEE-450E-9719-6F18CBDD72F8}" destId="{B9A47290-F6FA-40FE-98E6-FDE1A0399100}" srcOrd="0" destOrd="0" presId="urn:microsoft.com/office/officeart/2005/8/layout/target2"/>
    <dgm:cxn modelId="{FE44B6A6-8186-4EA8-9545-94A8CCC085A7}" type="presParOf" srcId="{FDF7F8A7-6CEE-450E-9719-6F18CBDD72F8}" destId="{3759F3DB-21E4-40E8-AD6B-B2C0E65CFBDE}" srcOrd="1" destOrd="0" presId="urn:microsoft.com/office/officeart/2005/8/layout/target2"/>
    <dgm:cxn modelId="{C98372A1-B293-409E-B83B-9FB796B2DE81}" type="presParOf" srcId="{3759F3DB-21E4-40E8-AD6B-B2C0E65CFBDE}" destId="{442DC795-8551-488E-929C-24C87210CFD8}" srcOrd="0" destOrd="0" presId="urn:microsoft.com/office/officeart/2005/8/layout/target2"/>
    <dgm:cxn modelId="{A0F6FC92-82A0-4AE1-B821-9847238825FC}" type="presParOf" srcId="{3759F3DB-21E4-40E8-AD6B-B2C0E65CFBDE}" destId="{1BA66587-D6E2-4E20-9A1B-53B0F765188C}" srcOrd="1" destOrd="0" presId="urn:microsoft.com/office/officeart/2005/8/layout/target2"/>
    <dgm:cxn modelId="{2ACFBDAF-EE2F-4E5B-8687-835394A949BF}" type="presParOf" srcId="{3759F3DB-21E4-40E8-AD6B-B2C0E65CFBDE}" destId="{BDBCF5AC-D61A-4B11-9862-86F204D7ECA0}" srcOrd="2" destOrd="0" presId="urn:microsoft.com/office/officeart/2005/8/layout/target2"/>
    <dgm:cxn modelId="{7C8A729E-7C6F-476E-8802-D4B0C4F88E12}" type="presParOf" srcId="{3759F3DB-21E4-40E8-AD6B-B2C0E65CFBDE}" destId="{77F8EFAE-9E95-43BB-BA5E-A1C2607D33C4}" srcOrd="3" destOrd="0" presId="urn:microsoft.com/office/officeart/2005/8/layout/target2"/>
    <dgm:cxn modelId="{4CF7CCF5-496E-406F-B6E4-CA399722B736}" type="presParOf" srcId="{3759F3DB-21E4-40E8-AD6B-B2C0E65CFBDE}" destId="{4A478A5F-1781-48CD-B3FA-D39526A2A653}" srcOrd="4" destOrd="0" presId="urn:microsoft.com/office/officeart/2005/8/layout/target2"/>
    <dgm:cxn modelId="{E712F4C5-7AED-4886-BAC7-DE61DB8E95CA}" type="presParOf" srcId="{11D6620C-D799-4B1E-B5D8-370F91E0C54A}" destId="{BBFABA8E-6D2E-4B12-8C3C-DFE2A88152AB}" srcOrd="1" destOrd="0" presId="urn:microsoft.com/office/officeart/2005/8/layout/target2"/>
    <dgm:cxn modelId="{17276A68-5184-4178-A5A6-C8A513FD6F30}" type="presParOf" srcId="{BBFABA8E-6D2E-4B12-8C3C-DFE2A88152AB}" destId="{6FBADC7D-06BF-458C-98F7-88A9344F9BDC}" srcOrd="0" destOrd="0" presId="urn:microsoft.com/office/officeart/2005/8/layout/target2"/>
    <dgm:cxn modelId="{931B64FD-545F-40C5-B120-A7B7AD8E13C8}" type="presParOf" srcId="{BBFABA8E-6D2E-4B12-8C3C-DFE2A88152AB}" destId="{F10F62DA-FAE7-4FD9-B7FC-EEF87CFFB86C}" srcOrd="1" destOrd="0" presId="urn:microsoft.com/office/officeart/2005/8/layout/target2"/>
    <dgm:cxn modelId="{0120E577-2987-4A86-AD26-5E079234A9B8}" type="presParOf" srcId="{F10F62DA-FAE7-4FD9-B7FC-EEF87CFFB86C}" destId="{4F77A134-FFAF-43C3-9869-5F8DB780766E}" srcOrd="0" destOrd="0" presId="urn:microsoft.com/office/officeart/2005/8/layout/target2"/>
    <dgm:cxn modelId="{4FA58E37-D6C6-421B-96F7-BC63134FC086}" type="presParOf" srcId="{F10F62DA-FAE7-4FD9-B7FC-EEF87CFFB86C}" destId="{01FCF94E-422F-494E-9ABC-EC5ABEA4B2CB}" srcOrd="1" destOrd="0" presId="urn:microsoft.com/office/officeart/2005/8/layout/target2"/>
    <dgm:cxn modelId="{651E5D88-AE6D-41F3-927A-1AADCAF051E6}" type="presParOf" srcId="{F10F62DA-FAE7-4FD9-B7FC-EEF87CFFB86C}" destId="{CD5A2B9C-CE93-4431-9963-ED62ECDCD0B6}" srcOrd="2" destOrd="0" presId="urn:microsoft.com/office/officeart/2005/8/layout/target2"/>
    <dgm:cxn modelId="{1B16AAAA-FD55-423A-8CC5-37FD11A3D384}" type="presParOf" srcId="{11D6620C-D799-4B1E-B5D8-370F91E0C54A}" destId="{B950B3D9-7032-47B1-86B4-E8691A8FF0AF}" srcOrd="2" destOrd="0" presId="urn:microsoft.com/office/officeart/2005/8/layout/target2"/>
    <dgm:cxn modelId="{396E0F2A-6A75-46F0-8282-59336DF97ADC}" type="presParOf" srcId="{B950B3D9-7032-47B1-86B4-E8691A8FF0AF}" destId="{9D8952CE-A566-47A7-B858-A2B2C86833CC}" srcOrd="0" destOrd="0" presId="urn:microsoft.com/office/officeart/2005/8/layout/target2"/>
    <dgm:cxn modelId="{295F4ED7-18BB-4163-B6E7-8C0A04603F8E}" type="presParOf" srcId="{B950B3D9-7032-47B1-86B4-E8691A8FF0AF}" destId="{2DEACE08-746D-446C-9CE0-9514F107ED36}" srcOrd="1" destOrd="0" presId="urn:microsoft.com/office/officeart/2005/8/layout/target2"/>
    <dgm:cxn modelId="{055363E5-CFD6-4C0D-824E-89661C8D6120}" type="presParOf" srcId="{2DEACE08-746D-446C-9CE0-9514F107ED36}" destId="{62EC5753-4717-4BFC-8B9A-AFD8676A2F51}" srcOrd="0" destOrd="0" presId="urn:microsoft.com/office/officeart/2005/8/layout/target2"/>
    <dgm:cxn modelId="{8E675E41-CE0D-4323-ABA5-4D009A592199}" type="presParOf" srcId="{2DEACE08-746D-446C-9CE0-9514F107ED36}" destId="{62877865-4BB2-4CF3-8C19-7B7C6BB73917}" srcOrd="1" destOrd="0" presId="urn:microsoft.com/office/officeart/2005/8/layout/target2"/>
    <dgm:cxn modelId="{AD9830CA-7D5A-4227-9E04-040B8CB8CC64}" type="presParOf" srcId="{2DEACE08-746D-446C-9CE0-9514F107ED36}" destId="{CF5B0524-B915-4B5D-B65C-B819F8D653AC}" srcOrd="2" destOrd="0" presId="urn:microsoft.com/office/officeart/2005/8/layout/target2"/>
    <dgm:cxn modelId="{CE3CB50A-BC60-4A8C-B794-D218A81235FC}" type="presParOf" srcId="{2DEACE08-746D-446C-9CE0-9514F107ED36}" destId="{D60691EB-7058-4A19-8EF6-1EFAB3EB47C3}" srcOrd="3" destOrd="0" presId="urn:microsoft.com/office/officeart/2005/8/layout/target2"/>
    <dgm:cxn modelId="{88A60426-04DA-4D59-B09D-52FF20F8FCA9}" type="presParOf" srcId="{2DEACE08-746D-446C-9CE0-9514F107ED36}" destId="{5BE4F010-2531-43E4-8901-51E22102DAA2}" srcOrd="4" destOrd="0" presId="urn:microsoft.com/office/officeart/2005/8/layout/target2"/>
    <dgm:cxn modelId="{EA783A26-E072-4FB7-B681-EF7022582B42}" type="presParOf" srcId="{2DEACE08-746D-446C-9CE0-9514F107ED36}" destId="{03278E3E-DE46-4F52-A6D3-17EF703DF123}" srcOrd="5" destOrd="0" presId="urn:microsoft.com/office/officeart/2005/8/layout/target2"/>
    <dgm:cxn modelId="{6798C204-257C-4BAC-A00F-8111F51B215D}" type="presParOf" srcId="{2DEACE08-746D-446C-9CE0-9514F107ED36}" destId="{8D8B45A4-F19A-4340-886A-36293B2C6A7C}" srcOrd="6" destOrd="0" presId="urn:microsoft.com/office/officeart/2005/8/layout/target2"/>
    <dgm:cxn modelId="{46517988-2182-44CE-AD1F-23D98B87C4D5}" type="presParOf" srcId="{2DEACE08-746D-446C-9CE0-9514F107ED36}" destId="{4DD59EAF-6B6D-462D-B940-5AC641627C69}" srcOrd="7" destOrd="0" presId="urn:microsoft.com/office/officeart/2005/8/layout/target2"/>
    <dgm:cxn modelId="{829F43E3-3722-47F0-862F-206A03496E31}" type="presParOf" srcId="{2DEACE08-746D-446C-9CE0-9514F107ED36}" destId="{309BF753-9B19-4FC0-B4C6-307F8E8321E7}" srcOrd="8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3B7ED6-DA34-4093-A9DD-AD180D6C8675}" type="doc">
      <dgm:prSet loTypeId="urn:microsoft.com/office/officeart/2005/8/layout/cycle8" loCatId="cycle" qsTypeId="urn:microsoft.com/office/officeart/2005/8/quickstyle/3d9" qsCatId="3D" csTypeId="urn:microsoft.com/office/officeart/2005/8/colors/accent1_2" csCatId="accent1" phldr="1"/>
      <dgm:spPr/>
    </dgm:pt>
    <dgm:pt modelId="{075C2615-D514-4677-B96B-F2A2A54BB073}">
      <dgm:prSet phldrT="[Text]"/>
      <dgm:spPr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en-GB" dirty="0" smtClean="0"/>
            <a:t>Input</a:t>
          </a:r>
          <a:endParaRPr lang="en-GB" dirty="0"/>
        </a:p>
      </dgm:t>
    </dgm:pt>
    <dgm:pt modelId="{5DA0877C-5C18-4124-9B18-417AD6C0D53C}" type="parTrans" cxnId="{B5C57BFD-B2DF-43A8-927A-552D399752AA}">
      <dgm:prSet/>
      <dgm:spPr/>
      <dgm:t>
        <a:bodyPr/>
        <a:lstStyle/>
        <a:p>
          <a:endParaRPr lang="en-GB"/>
        </a:p>
      </dgm:t>
    </dgm:pt>
    <dgm:pt modelId="{69D33268-844E-4EB3-8047-43CE98F8A63C}" type="sibTrans" cxnId="{B5C57BFD-B2DF-43A8-927A-552D399752AA}">
      <dgm:prSet/>
      <dgm:spPr/>
      <dgm:t>
        <a:bodyPr/>
        <a:lstStyle/>
        <a:p>
          <a:endParaRPr lang="en-GB"/>
        </a:p>
      </dgm:t>
    </dgm:pt>
    <dgm:pt modelId="{7F52A902-3B44-433D-8710-A1FEBC68F760}">
      <dgm:prSet phldrT="[Text]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GB" dirty="0" smtClean="0"/>
            <a:t>Process</a:t>
          </a:r>
          <a:endParaRPr lang="en-GB" dirty="0"/>
        </a:p>
      </dgm:t>
    </dgm:pt>
    <dgm:pt modelId="{E04EF6E6-D255-433F-88A9-6F6B0E44CCD6}" type="parTrans" cxnId="{3FCCFC49-ED28-4237-81D2-337F964F94A3}">
      <dgm:prSet/>
      <dgm:spPr/>
      <dgm:t>
        <a:bodyPr/>
        <a:lstStyle/>
        <a:p>
          <a:endParaRPr lang="en-GB"/>
        </a:p>
      </dgm:t>
    </dgm:pt>
    <dgm:pt modelId="{EA5C428E-3332-4F0C-B167-198CA83CE991}" type="sibTrans" cxnId="{3FCCFC49-ED28-4237-81D2-337F964F94A3}">
      <dgm:prSet/>
      <dgm:spPr/>
      <dgm:t>
        <a:bodyPr/>
        <a:lstStyle/>
        <a:p>
          <a:endParaRPr lang="en-GB"/>
        </a:p>
      </dgm:t>
    </dgm:pt>
    <dgm:pt modelId="{7866F73E-E615-4D78-A414-E847399EE7A6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GB" dirty="0" smtClean="0"/>
            <a:t>Output</a:t>
          </a:r>
          <a:endParaRPr lang="en-GB" dirty="0"/>
        </a:p>
      </dgm:t>
    </dgm:pt>
    <dgm:pt modelId="{306E5959-192B-4C9B-922B-E9B538CCE200}" type="parTrans" cxnId="{4CCD7CEB-3B4B-436D-8F95-665FA1FFD81F}">
      <dgm:prSet/>
      <dgm:spPr/>
      <dgm:t>
        <a:bodyPr/>
        <a:lstStyle/>
        <a:p>
          <a:endParaRPr lang="en-GB"/>
        </a:p>
      </dgm:t>
    </dgm:pt>
    <dgm:pt modelId="{A8BB1484-821E-480A-94DF-E9206925BFD0}" type="sibTrans" cxnId="{4CCD7CEB-3B4B-436D-8F95-665FA1FFD81F}">
      <dgm:prSet/>
      <dgm:spPr/>
      <dgm:t>
        <a:bodyPr/>
        <a:lstStyle/>
        <a:p>
          <a:endParaRPr lang="en-GB"/>
        </a:p>
      </dgm:t>
    </dgm:pt>
    <dgm:pt modelId="{B645B1D9-6585-42B1-AA2C-B550F37D9CA7}">
      <dgm:prSet phldrT="[Text]"/>
      <dgm:spPr>
        <a:gradFill flip="none" rotWithShape="0">
          <a:gsLst>
            <a:gs pos="0">
              <a:srgbClr val="A40880">
                <a:shade val="30000"/>
                <a:satMod val="115000"/>
              </a:srgbClr>
            </a:gs>
            <a:gs pos="50000">
              <a:srgbClr val="A40880">
                <a:shade val="67500"/>
                <a:satMod val="115000"/>
              </a:srgbClr>
            </a:gs>
            <a:gs pos="100000">
              <a:srgbClr val="A4088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en-GB" dirty="0" smtClean="0"/>
            <a:t>Information Management</a:t>
          </a:r>
          <a:endParaRPr lang="en-GB" dirty="0"/>
        </a:p>
      </dgm:t>
    </dgm:pt>
    <dgm:pt modelId="{A6820DF3-62A6-48E4-8A01-A8F37ACF6945}" type="parTrans" cxnId="{23EAB332-69D9-4624-B071-230B1444BABF}">
      <dgm:prSet/>
      <dgm:spPr/>
      <dgm:t>
        <a:bodyPr/>
        <a:lstStyle/>
        <a:p>
          <a:endParaRPr lang="en-GB"/>
        </a:p>
      </dgm:t>
    </dgm:pt>
    <dgm:pt modelId="{6CE26CF1-87CA-4DC1-B9EF-0EF048752A52}" type="sibTrans" cxnId="{23EAB332-69D9-4624-B071-230B1444BABF}">
      <dgm:prSet/>
      <dgm:spPr/>
      <dgm:t>
        <a:bodyPr/>
        <a:lstStyle/>
        <a:p>
          <a:endParaRPr lang="en-GB"/>
        </a:p>
      </dgm:t>
    </dgm:pt>
    <dgm:pt modelId="{CF575379-BD9A-43A4-94FD-6F8AFF4DE608}" type="pres">
      <dgm:prSet presAssocID="{AB3B7ED6-DA34-4093-A9DD-AD180D6C8675}" presName="compositeShape" presStyleCnt="0">
        <dgm:presLayoutVars>
          <dgm:chMax val="7"/>
          <dgm:dir/>
          <dgm:resizeHandles val="exact"/>
        </dgm:presLayoutVars>
      </dgm:prSet>
      <dgm:spPr/>
    </dgm:pt>
    <dgm:pt modelId="{6117E653-CEB8-4D96-8BD0-B0FC8E7673F9}" type="pres">
      <dgm:prSet presAssocID="{AB3B7ED6-DA34-4093-A9DD-AD180D6C8675}" presName="wedge1" presStyleLbl="node1" presStyleIdx="0" presStyleCnt="4"/>
      <dgm:spPr/>
      <dgm:t>
        <a:bodyPr/>
        <a:lstStyle/>
        <a:p>
          <a:endParaRPr lang="en-GB"/>
        </a:p>
      </dgm:t>
    </dgm:pt>
    <dgm:pt modelId="{58A2F5AE-84F4-4AE4-A65E-EF8DD0C64B30}" type="pres">
      <dgm:prSet presAssocID="{AB3B7ED6-DA34-4093-A9DD-AD180D6C8675}" presName="dummy1a" presStyleCnt="0"/>
      <dgm:spPr/>
    </dgm:pt>
    <dgm:pt modelId="{2659E937-0C2E-4162-941E-D796765035BD}" type="pres">
      <dgm:prSet presAssocID="{AB3B7ED6-DA34-4093-A9DD-AD180D6C8675}" presName="dummy1b" presStyleCnt="0"/>
      <dgm:spPr/>
    </dgm:pt>
    <dgm:pt modelId="{F5000CAA-6C63-4953-B190-03A63B8ACB26}" type="pres">
      <dgm:prSet presAssocID="{AB3B7ED6-DA34-4093-A9DD-AD180D6C867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C28C66-36F6-484E-9C8B-3C3190ADB961}" type="pres">
      <dgm:prSet presAssocID="{AB3B7ED6-DA34-4093-A9DD-AD180D6C8675}" presName="wedge2" presStyleLbl="node1" presStyleIdx="1" presStyleCnt="4"/>
      <dgm:spPr/>
      <dgm:t>
        <a:bodyPr/>
        <a:lstStyle/>
        <a:p>
          <a:endParaRPr lang="en-GB"/>
        </a:p>
      </dgm:t>
    </dgm:pt>
    <dgm:pt modelId="{12C8242C-6018-4C60-8C14-BE241736CB1D}" type="pres">
      <dgm:prSet presAssocID="{AB3B7ED6-DA34-4093-A9DD-AD180D6C8675}" presName="dummy2a" presStyleCnt="0"/>
      <dgm:spPr/>
    </dgm:pt>
    <dgm:pt modelId="{E24A4BD8-9C20-4DBC-A6DB-02A1B3C15210}" type="pres">
      <dgm:prSet presAssocID="{AB3B7ED6-DA34-4093-A9DD-AD180D6C8675}" presName="dummy2b" presStyleCnt="0"/>
      <dgm:spPr/>
    </dgm:pt>
    <dgm:pt modelId="{2D6F2677-766D-4531-BB7F-F6220BBD6BE6}" type="pres">
      <dgm:prSet presAssocID="{AB3B7ED6-DA34-4093-A9DD-AD180D6C867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F716FB-8996-4F42-BD81-0F911571F077}" type="pres">
      <dgm:prSet presAssocID="{AB3B7ED6-DA34-4093-A9DD-AD180D6C8675}" presName="wedge3" presStyleLbl="node1" presStyleIdx="2" presStyleCnt="4"/>
      <dgm:spPr/>
      <dgm:t>
        <a:bodyPr/>
        <a:lstStyle/>
        <a:p>
          <a:endParaRPr lang="en-GB"/>
        </a:p>
      </dgm:t>
    </dgm:pt>
    <dgm:pt modelId="{9AB72E06-3163-42D7-A2E6-738CA4BD7CD8}" type="pres">
      <dgm:prSet presAssocID="{AB3B7ED6-DA34-4093-A9DD-AD180D6C8675}" presName="dummy3a" presStyleCnt="0"/>
      <dgm:spPr/>
    </dgm:pt>
    <dgm:pt modelId="{03858F88-574F-4725-A208-08303FB9D604}" type="pres">
      <dgm:prSet presAssocID="{AB3B7ED6-DA34-4093-A9DD-AD180D6C8675}" presName="dummy3b" presStyleCnt="0"/>
      <dgm:spPr/>
    </dgm:pt>
    <dgm:pt modelId="{4B7939C0-CFA0-4F44-980E-76B02DED1176}" type="pres">
      <dgm:prSet presAssocID="{AB3B7ED6-DA34-4093-A9DD-AD180D6C867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1ACE1E-5DB3-4C75-9877-9795CB5047EB}" type="pres">
      <dgm:prSet presAssocID="{AB3B7ED6-DA34-4093-A9DD-AD180D6C8675}" presName="wedge4" presStyleLbl="node1" presStyleIdx="3" presStyleCnt="4"/>
      <dgm:spPr/>
      <dgm:t>
        <a:bodyPr/>
        <a:lstStyle/>
        <a:p>
          <a:endParaRPr lang="en-GB"/>
        </a:p>
      </dgm:t>
    </dgm:pt>
    <dgm:pt modelId="{34904520-DAD6-4561-B9BE-AAA9E127C783}" type="pres">
      <dgm:prSet presAssocID="{AB3B7ED6-DA34-4093-A9DD-AD180D6C8675}" presName="dummy4a" presStyleCnt="0"/>
      <dgm:spPr/>
    </dgm:pt>
    <dgm:pt modelId="{70EE7892-5B4D-47DE-BE75-3B986497F815}" type="pres">
      <dgm:prSet presAssocID="{AB3B7ED6-DA34-4093-A9DD-AD180D6C8675}" presName="dummy4b" presStyleCnt="0"/>
      <dgm:spPr/>
    </dgm:pt>
    <dgm:pt modelId="{D19E727D-A436-4F6A-90E5-26A66C810BD3}" type="pres">
      <dgm:prSet presAssocID="{AB3B7ED6-DA34-4093-A9DD-AD180D6C867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A00067-7A0F-4AC8-BC18-58D5FD4552A3}" type="pres">
      <dgm:prSet presAssocID="{69D33268-844E-4EB3-8047-43CE98F8A63C}" presName="arrowWedge1" presStyleLbl="fgSibTrans2D1" presStyleIdx="0" presStyleCnt="4"/>
      <dgm:spPr/>
    </dgm:pt>
    <dgm:pt modelId="{FA7BBCA7-BD11-4800-B5D0-3FE2B93CD988}" type="pres">
      <dgm:prSet presAssocID="{EA5C428E-3332-4F0C-B167-198CA83CE991}" presName="arrowWedge2" presStyleLbl="fgSibTrans2D1" presStyleIdx="1" presStyleCnt="4"/>
      <dgm:spPr/>
    </dgm:pt>
    <dgm:pt modelId="{D90E8BD5-C1E0-461C-A8AC-CDA39FD51825}" type="pres">
      <dgm:prSet presAssocID="{A8BB1484-821E-480A-94DF-E9206925BFD0}" presName="arrowWedge3" presStyleLbl="fgSibTrans2D1" presStyleIdx="2" presStyleCnt="4"/>
      <dgm:spPr/>
    </dgm:pt>
    <dgm:pt modelId="{924195AB-5E34-4361-8941-1602144DA5CF}" type="pres">
      <dgm:prSet presAssocID="{6CE26CF1-87CA-4DC1-B9EF-0EF048752A52}" presName="arrowWedge4" presStyleLbl="fgSibTrans2D1" presStyleIdx="3" presStyleCnt="4"/>
      <dgm:spPr/>
    </dgm:pt>
  </dgm:ptLst>
  <dgm:cxnLst>
    <dgm:cxn modelId="{EEAE8F00-B6D9-40A7-A705-8A3BC6A041A5}" type="presOf" srcId="{7F52A902-3B44-433D-8710-A1FEBC68F760}" destId="{2D6F2677-766D-4531-BB7F-F6220BBD6BE6}" srcOrd="1" destOrd="0" presId="urn:microsoft.com/office/officeart/2005/8/layout/cycle8"/>
    <dgm:cxn modelId="{5E2AB8A8-12FD-4BE4-9720-288B190F5F3D}" type="presOf" srcId="{B645B1D9-6585-42B1-AA2C-B550F37D9CA7}" destId="{CC1ACE1E-5DB3-4C75-9877-9795CB5047EB}" srcOrd="0" destOrd="0" presId="urn:microsoft.com/office/officeart/2005/8/layout/cycle8"/>
    <dgm:cxn modelId="{4CCD7CEB-3B4B-436D-8F95-665FA1FFD81F}" srcId="{AB3B7ED6-DA34-4093-A9DD-AD180D6C8675}" destId="{7866F73E-E615-4D78-A414-E847399EE7A6}" srcOrd="2" destOrd="0" parTransId="{306E5959-192B-4C9B-922B-E9B538CCE200}" sibTransId="{A8BB1484-821E-480A-94DF-E9206925BFD0}"/>
    <dgm:cxn modelId="{996026BC-65B8-4C14-9170-609BE3D74729}" type="presOf" srcId="{AB3B7ED6-DA34-4093-A9DD-AD180D6C8675}" destId="{CF575379-BD9A-43A4-94FD-6F8AFF4DE608}" srcOrd="0" destOrd="0" presId="urn:microsoft.com/office/officeart/2005/8/layout/cycle8"/>
    <dgm:cxn modelId="{0B437A9D-3702-4405-A864-CCCFC286FE8C}" type="presOf" srcId="{075C2615-D514-4677-B96B-F2A2A54BB073}" destId="{F5000CAA-6C63-4953-B190-03A63B8ACB26}" srcOrd="1" destOrd="0" presId="urn:microsoft.com/office/officeart/2005/8/layout/cycle8"/>
    <dgm:cxn modelId="{B5C57BFD-B2DF-43A8-927A-552D399752AA}" srcId="{AB3B7ED6-DA34-4093-A9DD-AD180D6C8675}" destId="{075C2615-D514-4677-B96B-F2A2A54BB073}" srcOrd="0" destOrd="0" parTransId="{5DA0877C-5C18-4124-9B18-417AD6C0D53C}" sibTransId="{69D33268-844E-4EB3-8047-43CE98F8A63C}"/>
    <dgm:cxn modelId="{11D6F2AB-57C1-4185-B8F7-FA8F1318E0EE}" type="presOf" srcId="{7F52A902-3B44-433D-8710-A1FEBC68F760}" destId="{54C28C66-36F6-484E-9C8B-3C3190ADB961}" srcOrd="0" destOrd="0" presId="urn:microsoft.com/office/officeart/2005/8/layout/cycle8"/>
    <dgm:cxn modelId="{0AC9A66A-C628-4724-B931-8AD842020A64}" type="presOf" srcId="{B645B1D9-6585-42B1-AA2C-B550F37D9CA7}" destId="{D19E727D-A436-4F6A-90E5-26A66C810BD3}" srcOrd="1" destOrd="0" presId="urn:microsoft.com/office/officeart/2005/8/layout/cycle8"/>
    <dgm:cxn modelId="{00F9009F-E975-4013-83B5-A584AEAB597A}" type="presOf" srcId="{7866F73E-E615-4D78-A414-E847399EE7A6}" destId="{50F716FB-8996-4F42-BD81-0F911571F077}" srcOrd="0" destOrd="0" presId="urn:microsoft.com/office/officeart/2005/8/layout/cycle8"/>
    <dgm:cxn modelId="{39E0A758-C9FF-48A3-BB99-9B7BE5A57A00}" type="presOf" srcId="{7866F73E-E615-4D78-A414-E847399EE7A6}" destId="{4B7939C0-CFA0-4F44-980E-76B02DED1176}" srcOrd="1" destOrd="0" presId="urn:microsoft.com/office/officeart/2005/8/layout/cycle8"/>
    <dgm:cxn modelId="{23EAB332-69D9-4624-B071-230B1444BABF}" srcId="{AB3B7ED6-DA34-4093-A9DD-AD180D6C8675}" destId="{B645B1D9-6585-42B1-AA2C-B550F37D9CA7}" srcOrd="3" destOrd="0" parTransId="{A6820DF3-62A6-48E4-8A01-A8F37ACF6945}" sibTransId="{6CE26CF1-87CA-4DC1-B9EF-0EF048752A52}"/>
    <dgm:cxn modelId="{3FCCFC49-ED28-4237-81D2-337F964F94A3}" srcId="{AB3B7ED6-DA34-4093-A9DD-AD180D6C8675}" destId="{7F52A902-3B44-433D-8710-A1FEBC68F760}" srcOrd="1" destOrd="0" parTransId="{E04EF6E6-D255-433F-88A9-6F6B0E44CCD6}" sibTransId="{EA5C428E-3332-4F0C-B167-198CA83CE991}"/>
    <dgm:cxn modelId="{DCE9069A-9121-4B59-84C1-D4FE08DAB16B}" type="presOf" srcId="{075C2615-D514-4677-B96B-F2A2A54BB073}" destId="{6117E653-CEB8-4D96-8BD0-B0FC8E7673F9}" srcOrd="0" destOrd="0" presId="urn:microsoft.com/office/officeart/2005/8/layout/cycle8"/>
    <dgm:cxn modelId="{86FFCD1A-5DAF-4737-95ED-568FD86A2D0C}" type="presParOf" srcId="{CF575379-BD9A-43A4-94FD-6F8AFF4DE608}" destId="{6117E653-CEB8-4D96-8BD0-B0FC8E7673F9}" srcOrd="0" destOrd="0" presId="urn:microsoft.com/office/officeart/2005/8/layout/cycle8"/>
    <dgm:cxn modelId="{7A27DC6D-EBE4-4607-98BE-529C9275A560}" type="presParOf" srcId="{CF575379-BD9A-43A4-94FD-6F8AFF4DE608}" destId="{58A2F5AE-84F4-4AE4-A65E-EF8DD0C64B30}" srcOrd="1" destOrd="0" presId="urn:microsoft.com/office/officeart/2005/8/layout/cycle8"/>
    <dgm:cxn modelId="{8344F290-00ED-4A98-BBE0-A1F0841BB3BA}" type="presParOf" srcId="{CF575379-BD9A-43A4-94FD-6F8AFF4DE608}" destId="{2659E937-0C2E-4162-941E-D796765035BD}" srcOrd="2" destOrd="0" presId="urn:microsoft.com/office/officeart/2005/8/layout/cycle8"/>
    <dgm:cxn modelId="{557976D5-50B5-4DDA-BF1C-FC204D9D5373}" type="presParOf" srcId="{CF575379-BD9A-43A4-94FD-6F8AFF4DE608}" destId="{F5000CAA-6C63-4953-B190-03A63B8ACB26}" srcOrd="3" destOrd="0" presId="urn:microsoft.com/office/officeart/2005/8/layout/cycle8"/>
    <dgm:cxn modelId="{278BF541-E254-4BF3-AB60-3B7C41EE7A2C}" type="presParOf" srcId="{CF575379-BD9A-43A4-94FD-6F8AFF4DE608}" destId="{54C28C66-36F6-484E-9C8B-3C3190ADB961}" srcOrd="4" destOrd="0" presId="urn:microsoft.com/office/officeart/2005/8/layout/cycle8"/>
    <dgm:cxn modelId="{7736DA24-7C90-4817-B539-9F5A7E7A42E8}" type="presParOf" srcId="{CF575379-BD9A-43A4-94FD-6F8AFF4DE608}" destId="{12C8242C-6018-4C60-8C14-BE241736CB1D}" srcOrd="5" destOrd="0" presId="urn:microsoft.com/office/officeart/2005/8/layout/cycle8"/>
    <dgm:cxn modelId="{C89485B1-43CE-4D03-ABAF-E3CE66B65385}" type="presParOf" srcId="{CF575379-BD9A-43A4-94FD-6F8AFF4DE608}" destId="{E24A4BD8-9C20-4DBC-A6DB-02A1B3C15210}" srcOrd="6" destOrd="0" presId="urn:microsoft.com/office/officeart/2005/8/layout/cycle8"/>
    <dgm:cxn modelId="{84CF9BA3-BE8F-49F3-85A9-23F05E93DF19}" type="presParOf" srcId="{CF575379-BD9A-43A4-94FD-6F8AFF4DE608}" destId="{2D6F2677-766D-4531-BB7F-F6220BBD6BE6}" srcOrd="7" destOrd="0" presId="urn:microsoft.com/office/officeart/2005/8/layout/cycle8"/>
    <dgm:cxn modelId="{D21653A1-9682-473D-8520-2253C02E6F66}" type="presParOf" srcId="{CF575379-BD9A-43A4-94FD-6F8AFF4DE608}" destId="{50F716FB-8996-4F42-BD81-0F911571F077}" srcOrd="8" destOrd="0" presId="urn:microsoft.com/office/officeart/2005/8/layout/cycle8"/>
    <dgm:cxn modelId="{E297A71A-98FC-4C37-8BB6-264B61EB93B6}" type="presParOf" srcId="{CF575379-BD9A-43A4-94FD-6F8AFF4DE608}" destId="{9AB72E06-3163-42D7-A2E6-738CA4BD7CD8}" srcOrd="9" destOrd="0" presId="urn:microsoft.com/office/officeart/2005/8/layout/cycle8"/>
    <dgm:cxn modelId="{104C8A2D-1849-41B9-BE13-BA06CFD6ADAA}" type="presParOf" srcId="{CF575379-BD9A-43A4-94FD-6F8AFF4DE608}" destId="{03858F88-574F-4725-A208-08303FB9D604}" srcOrd="10" destOrd="0" presId="urn:microsoft.com/office/officeart/2005/8/layout/cycle8"/>
    <dgm:cxn modelId="{8BF7B6B4-593A-492F-8AF4-8310FBB4F1C6}" type="presParOf" srcId="{CF575379-BD9A-43A4-94FD-6F8AFF4DE608}" destId="{4B7939C0-CFA0-4F44-980E-76B02DED1176}" srcOrd="11" destOrd="0" presId="urn:microsoft.com/office/officeart/2005/8/layout/cycle8"/>
    <dgm:cxn modelId="{A846F587-EAB9-4357-8FC3-19026716CC6D}" type="presParOf" srcId="{CF575379-BD9A-43A4-94FD-6F8AFF4DE608}" destId="{CC1ACE1E-5DB3-4C75-9877-9795CB5047EB}" srcOrd="12" destOrd="0" presId="urn:microsoft.com/office/officeart/2005/8/layout/cycle8"/>
    <dgm:cxn modelId="{97B23A8A-DFE6-4D21-98DE-140FDE7EA497}" type="presParOf" srcId="{CF575379-BD9A-43A4-94FD-6F8AFF4DE608}" destId="{34904520-DAD6-4561-B9BE-AAA9E127C783}" srcOrd="13" destOrd="0" presId="urn:microsoft.com/office/officeart/2005/8/layout/cycle8"/>
    <dgm:cxn modelId="{F0DD6416-1443-4060-99E9-90DE958ECC43}" type="presParOf" srcId="{CF575379-BD9A-43A4-94FD-6F8AFF4DE608}" destId="{70EE7892-5B4D-47DE-BE75-3B986497F815}" srcOrd="14" destOrd="0" presId="urn:microsoft.com/office/officeart/2005/8/layout/cycle8"/>
    <dgm:cxn modelId="{0D6451D8-5BE4-4717-96D7-B511F0E7DD81}" type="presParOf" srcId="{CF575379-BD9A-43A4-94FD-6F8AFF4DE608}" destId="{D19E727D-A436-4F6A-90E5-26A66C810BD3}" srcOrd="15" destOrd="0" presId="urn:microsoft.com/office/officeart/2005/8/layout/cycle8"/>
    <dgm:cxn modelId="{B05A698B-13B7-466E-BB2C-E4829473FE68}" type="presParOf" srcId="{CF575379-BD9A-43A4-94FD-6F8AFF4DE608}" destId="{6CA00067-7A0F-4AC8-BC18-58D5FD4552A3}" srcOrd="16" destOrd="0" presId="urn:microsoft.com/office/officeart/2005/8/layout/cycle8"/>
    <dgm:cxn modelId="{9045E92B-C964-4BAD-83DD-CB215F022152}" type="presParOf" srcId="{CF575379-BD9A-43A4-94FD-6F8AFF4DE608}" destId="{FA7BBCA7-BD11-4800-B5D0-3FE2B93CD988}" srcOrd="17" destOrd="0" presId="urn:microsoft.com/office/officeart/2005/8/layout/cycle8"/>
    <dgm:cxn modelId="{FB851015-5739-4C28-83BD-970BA05C7277}" type="presParOf" srcId="{CF575379-BD9A-43A4-94FD-6F8AFF4DE608}" destId="{D90E8BD5-C1E0-461C-A8AC-CDA39FD51825}" srcOrd="18" destOrd="0" presId="urn:microsoft.com/office/officeart/2005/8/layout/cycle8"/>
    <dgm:cxn modelId="{1119E789-4B27-44D9-930C-167236EF8B9D}" type="presParOf" srcId="{CF575379-BD9A-43A4-94FD-6F8AFF4DE608}" destId="{924195AB-5E34-4361-8941-1602144DA5C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47290-F6FA-40FE-98E6-FDE1A0399100}">
      <dsp:nvSpPr>
        <dsp:cNvPr id="0" name=""/>
        <dsp:cNvSpPr/>
      </dsp:nvSpPr>
      <dsp:spPr>
        <a:xfrm>
          <a:off x="0" y="0"/>
          <a:ext cx="6587836" cy="3906980"/>
        </a:xfrm>
        <a:prstGeom prst="roundRect">
          <a:avLst>
            <a:gd name="adj" fmla="val 85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3032251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Customer Proposition</a:t>
          </a:r>
          <a:endParaRPr lang="en-GB" sz="3600" kern="1200" dirty="0"/>
        </a:p>
      </dsp:txBody>
      <dsp:txXfrm>
        <a:off x="97267" y="97267"/>
        <a:ext cx="6393302" cy="3712446"/>
      </dsp:txXfrm>
    </dsp:sp>
    <dsp:sp modelId="{442DC795-8551-488E-929C-24C87210CFD8}">
      <dsp:nvSpPr>
        <dsp:cNvPr id="0" name=""/>
        <dsp:cNvSpPr/>
      </dsp:nvSpPr>
      <dsp:spPr>
        <a:xfrm>
          <a:off x="164695" y="976745"/>
          <a:ext cx="988175" cy="88937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Adding</a:t>
          </a:r>
          <a:br>
            <a:rPr lang="en-GB" sz="1000" kern="1200" dirty="0" smtClean="0"/>
          </a:br>
          <a:r>
            <a:rPr lang="en-GB" sz="1000" kern="1200" dirty="0" smtClean="0"/>
            <a:t>Value</a:t>
          </a:r>
          <a:endParaRPr lang="en-GB" sz="1000" kern="1200" dirty="0"/>
        </a:p>
      </dsp:txBody>
      <dsp:txXfrm>
        <a:off x="192046" y="1004096"/>
        <a:ext cx="933473" cy="834670"/>
      </dsp:txXfrm>
    </dsp:sp>
    <dsp:sp modelId="{BDBCF5AC-D61A-4B11-9862-86F204D7ECA0}">
      <dsp:nvSpPr>
        <dsp:cNvPr id="0" name=""/>
        <dsp:cNvSpPr/>
      </dsp:nvSpPr>
      <dsp:spPr>
        <a:xfrm>
          <a:off x="164695" y="1898252"/>
          <a:ext cx="988175" cy="88937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51220"/>
              <a:satOff val="1315"/>
              <a:lumOff val="-420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Growing</a:t>
          </a:r>
          <a:br>
            <a:rPr lang="en-GB" sz="1000" kern="1200" dirty="0" smtClean="0"/>
          </a:br>
          <a:r>
            <a:rPr lang="en-GB" sz="1000" kern="1200" dirty="0" smtClean="0"/>
            <a:t>Volume</a:t>
          </a:r>
          <a:endParaRPr lang="en-GB" sz="1000" kern="1200" dirty="0"/>
        </a:p>
      </dsp:txBody>
      <dsp:txXfrm>
        <a:off x="192046" y="1925603"/>
        <a:ext cx="933473" cy="834670"/>
      </dsp:txXfrm>
    </dsp:sp>
    <dsp:sp modelId="{4A478A5F-1781-48CD-B3FA-D39526A2A653}">
      <dsp:nvSpPr>
        <dsp:cNvPr id="0" name=""/>
        <dsp:cNvSpPr/>
      </dsp:nvSpPr>
      <dsp:spPr>
        <a:xfrm>
          <a:off x="164695" y="2819759"/>
          <a:ext cx="988175" cy="88937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02440"/>
              <a:satOff val="2630"/>
              <a:lumOff val="-841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Increasing Versatility</a:t>
          </a:r>
          <a:endParaRPr lang="en-GB" sz="1000" kern="1200" dirty="0"/>
        </a:p>
      </dsp:txBody>
      <dsp:txXfrm>
        <a:off x="192046" y="2847110"/>
        <a:ext cx="933473" cy="834670"/>
      </dsp:txXfrm>
    </dsp:sp>
    <dsp:sp modelId="{6FBADC7D-06BF-458C-98F7-88A9344F9BDC}">
      <dsp:nvSpPr>
        <dsp:cNvPr id="0" name=""/>
        <dsp:cNvSpPr/>
      </dsp:nvSpPr>
      <dsp:spPr>
        <a:xfrm>
          <a:off x="1317567" y="976745"/>
          <a:ext cx="5105572" cy="2734886"/>
        </a:xfrm>
        <a:prstGeom prst="roundRect">
          <a:avLst>
            <a:gd name="adj" fmla="val 105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736653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Market Focus</a:t>
          </a:r>
          <a:endParaRPr lang="en-GB" sz="3200" kern="1200" dirty="0"/>
        </a:p>
      </dsp:txBody>
      <dsp:txXfrm>
        <a:off x="1401674" y="1060852"/>
        <a:ext cx="4937358" cy="2566672"/>
      </dsp:txXfrm>
    </dsp:sp>
    <dsp:sp modelId="{4F77A134-FFAF-43C3-9869-5F8DB780766E}">
      <dsp:nvSpPr>
        <dsp:cNvPr id="0" name=""/>
        <dsp:cNvSpPr/>
      </dsp:nvSpPr>
      <dsp:spPr>
        <a:xfrm>
          <a:off x="1445206" y="1933955"/>
          <a:ext cx="1021114" cy="76170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53661"/>
              <a:satOff val="3945"/>
              <a:lumOff val="-1261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Graphic</a:t>
          </a:r>
          <a:br>
            <a:rPr lang="en-GB" sz="900" kern="1200" dirty="0" smtClean="0"/>
          </a:br>
          <a:r>
            <a:rPr lang="en-GB" sz="900" kern="1200" dirty="0" smtClean="0"/>
            <a:t>Arts</a:t>
          </a:r>
          <a:endParaRPr lang="en-GB" sz="900" kern="1200" dirty="0"/>
        </a:p>
      </dsp:txBody>
      <dsp:txXfrm>
        <a:off x="1468631" y="1957380"/>
        <a:ext cx="974264" cy="714858"/>
      </dsp:txXfrm>
    </dsp:sp>
    <dsp:sp modelId="{CD5A2B9C-CE93-4431-9963-ED62ECDCD0B6}">
      <dsp:nvSpPr>
        <dsp:cNvPr id="0" name=""/>
        <dsp:cNvSpPr/>
      </dsp:nvSpPr>
      <dsp:spPr>
        <a:xfrm>
          <a:off x="1445206" y="2743528"/>
          <a:ext cx="1021114" cy="76170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04881"/>
              <a:satOff val="5260"/>
              <a:lumOff val="-1682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Central Reprographic Departments</a:t>
          </a:r>
          <a:endParaRPr lang="en-GB" sz="900" kern="1200" dirty="0"/>
        </a:p>
      </dsp:txBody>
      <dsp:txXfrm>
        <a:off x="1468631" y="2766953"/>
        <a:ext cx="974264" cy="714858"/>
      </dsp:txXfrm>
    </dsp:sp>
    <dsp:sp modelId="{9D8952CE-A566-47A7-B858-A2B2C86833CC}">
      <dsp:nvSpPr>
        <dsp:cNvPr id="0" name=""/>
        <dsp:cNvSpPr/>
      </dsp:nvSpPr>
      <dsp:spPr>
        <a:xfrm>
          <a:off x="2602195" y="1953490"/>
          <a:ext cx="3656248" cy="1562792"/>
        </a:xfrm>
        <a:prstGeom prst="roundRect">
          <a:avLst>
            <a:gd name="adj" fmla="val 10500"/>
          </a:avLst>
        </a:prstGeom>
        <a:solidFill>
          <a:schemeClr val="accent5">
            <a:hueOff val="1360982"/>
            <a:satOff val="11835"/>
            <a:lumOff val="-3784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882109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Software &amp; Services</a:t>
          </a:r>
          <a:endParaRPr lang="en-GB" sz="2400" kern="1200" dirty="0"/>
        </a:p>
      </dsp:txBody>
      <dsp:txXfrm>
        <a:off x="2650256" y="2001551"/>
        <a:ext cx="3560126" cy="1466670"/>
      </dsp:txXfrm>
    </dsp:sp>
    <dsp:sp modelId="{62EC5753-4717-4BFC-8B9A-AFD8676A2F51}">
      <dsp:nvSpPr>
        <dsp:cNvPr id="0" name=""/>
        <dsp:cNvSpPr/>
      </dsp:nvSpPr>
      <dsp:spPr>
        <a:xfrm>
          <a:off x="2693601" y="2656746"/>
          <a:ext cx="678405" cy="70325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756101"/>
              <a:satOff val="6575"/>
              <a:lumOff val="-2102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Web to Print</a:t>
          </a:r>
          <a:endParaRPr lang="en-GB" sz="800" kern="1200" dirty="0"/>
        </a:p>
      </dsp:txBody>
      <dsp:txXfrm>
        <a:off x="2714464" y="2677609"/>
        <a:ext cx="636679" cy="661530"/>
      </dsp:txXfrm>
    </dsp:sp>
    <dsp:sp modelId="{CF5B0524-B915-4B5D-B65C-B819F8D653AC}">
      <dsp:nvSpPr>
        <dsp:cNvPr id="0" name=""/>
        <dsp:cNvSpPr/>
      </dsp:nvSpPr>
      <dsp:spPr>
        <a:xfrm>
          <a:off x="3391307" y="2656746"/>
          <a:ext cx="678405" cy="70325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907321"/>
              <a:satOff val="7890"/>
              <a:lumOff val="-2522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VDP</a:t>
          </a:r>
          <a:endParaRPr lang="en-GB" sz="800" kern="1200" dirty="0"/>
        </a:p>
      </dsp:txBody>
      <dsp:txXfrm>
        <a:off x="3412170" y="2677609"/>
        <a:ext cx="636679" cy="661530"/>
      </dsp:txXfrm>
    </dsp:sp>
    <dsp:sp modelId="{5BE4F010-2531-43E4-8901-51E22102DAA2}">
      <dsp:nvSpPr>
        <dsp:cNvPr id="0" name=""/>
        <dsp:cNvSpPr/>
      </dsp:nvSpPr>
      <dsp:spPr>
        <a:xfrm>
          <a:off x="4089013" y="2656746"/>
          <a:ext cx="678405" cy="70325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058542"/>
              <a:satOff val="9205"/>
              <a:lumOff val="-2943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Colour Management</a:t>
          </a:r>
          <a:endParaRPr lang="en-GB" sz="800" kern="1200" dirty="0"/>
        </a:p>
      </dsp:txBody>
      <dsp:txXfrm>
        <a:off x="4109876" y="2677609"/>
        <a:ext cx="636679" cy="661530"/>
      </dsp:txXfrm>
    </dsp:sp>
    <dsp:sp modelId="{8D8B45A4-F19A-4340-886A-36293B2C6A7C}">
      <dsp:nvSpPr>
        <dsp:cNvPr id="0" name=""/>
        <dsp:cNvSpPr/>
      </dsp:nvSpPr>
      <dsp:spPr>
        <a:xfrm>
          <a:off x="4786719" y="2656746"/>
          <a:ext cx="678405" cy="70325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209762"/>
              <a:satOff val="10520"/>
              <a:lumOff val="-3363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Photo Print Services</a:t>
          </a:r>
          <a:br>
            <a:rPr lang="en-GB" sz="700" kern="1200" dirty="0" smtClean="0"/>
          </a:br>
          <a:r>
            <a:rPr lang="en-GB" sz="600" kern="1200" dirty="0" smtClean="0"/>
            <a:t>(photo books)</a:t>
          </a:r>
          <a:endParaRPr lang="en-GB" sz="700" kern="1200" dirty="0"/>
        </a:p>
      </dsp:txBody>
      <dsp:txXfrm>
        <a:off x="4807582" y="2677609"/>
        <a:ext cx="636679" cy="661530"/>
      </dsp:txXfrm>
    </dsp:sp>
    <dsp:sp modelId="{309BF753-9B19-4FC0-B4C6-307F8E8321E7}">
      <dsp:nvSpPr>
        <dsp:cNvPr id="0" name=""/>
        <dsp:cNvSpPr/>
      </dsp:nvSpPr>
      <dsp:spPr>
        <a:xfrm>
          <a:off x="5484424" y="2656746"/>
          <a:ext cx="678405" cy="70325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360982"/>
              <a:satOff val="11835"/>
              <a:lumOff val="-3784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Cross Media</a:t>
          </a:r>
          <a:endParaRPr lang="en-GB" sz="800" kern="1200" dirty="0"/>
        </a:p>
      </dsp:txBody>
      <dsp:txXfrm>
        <a:off x="5505287" y="2677609"/>
        <a:ext cx="636679" cy="661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7E653-CEB8-4D96-8BD0-B0FC8E7673F9}">
      <dsp:nvSpPr>
        <dsp:cNvPr id="0" name=""/>
        <dsp:cNvSpPr/>
      </dsp:nvSpPr>
      <dsp:spPr>
        <a:xfrm>
          <a:off x="931745" y="168710"/>
          <a:ext cx="2379921" cy="2379921"/>
        </a:xfrm>
        <a:prstGeom prst="pie">
          <a:avLst>
            <a:gd name="adj1" fmla="val 16200000"/>
            <a:gd name="adj2" fmla="val 0"/>
          </a:avLst>
        </a:prstGeom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81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Input</a:t>
          </a:r>
          <a:endParaRPr lang="en-GB" sz="1200" kern="1200" dirty="0"/>
        </a:p>
      </dsp:txBody>
      <dsp:txXfrm>
        <a:off x="2195087" y="661977"/>
        <a:ext cx="878304" cy="651645"/>
      </dsp:txXfrm>
    </dsp:sp>
    <dsp:sp modelId="{54C28C66-36F6-484E-9C8B-3C3190ADB961}">
      <dsp:nvSpPr>
        <dsp:cNvPr id="0" name=""/>
        <dsp:cNvSpPr/>
      </dsp:nvSpPr>
      <dsp:spPr>
        <a:xfrm>
          <a:off x="931745" y="248607"/>
          <a:ext cx="2379921" cy="2379921"/>
        </a:xfrm>
        <a:prstGeom prst="pie">
          <a:avLst>
            <a:gd name="adj1" fmla="val 0"/>
            <a:gd name="adj2" fmla="val 5400000"/>
          </a:avLst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Process</a:t>
          </a:r>
          <a:endParaRPr lang="en-GB" sz="1200" kern="1200" dirty="0"/>
        </a:p>
      </dsp:txBody>
      <dsp:txXfrm>
        <a:off x="2195087" y="1483617"/>
        <a:ext cx="878304" cy="651645"/>
      </dsp:txXfrm>
    </dsp:sp>
    <dsp:sp modelId="{50F716FB-8996-4F42-BD81-0F911571F077}">
      <dsp:nvSpPr>
        <dsp:cNvPr id="0" name=""/>
        <dsp:cNvSpPr/>
      </dsp:nvSpPr>
      <dsp:spPr>
        <a:xfrm>
          <a:off x="851848" y="248607"/>
          <a:ext cx="2379921" cy="2379921"/>
        </a:xfrm>
        <a:prstGeom prst="pie">
          <a:avLst>
            <a:gd name="adj1" fmla="val 5400000"/>
            <a:gd name="adj2" fmla="val 10800000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Output</a:t>
          </a:r>
          <a:endParaRPr lang="en-GB" sz="1200" kern="1200" dirty="0"/>
        </a:p>
      </dsp:txBody>
      <dsp:txXfrm>
        <a:off x="1090123" y="1483617"/>
        <a:ext cx="878304" cy="651645"/>
      </dsp:txXfrm>
    </dsp:sp>
    <dsp:sp modelId="{CC1ACE1E-5DB3-4C75-9877-9795CB5047EB}">
      <dsp:nvSpPr>
        <dsp:cNvPr id="0" name=""/>
        <dsp:cNvSpPr/>
      </dsp:nvSpPr>
      <dsp:spPr>
        <a:xfrm>
          <a:off x="851848" y="168710"/>
          <a:ext cx="2379921" cy="2379921"/>
        </a:xfrm>
        <a:prstGeom prst="pie">
          <a:avLst>
            <a:gd name="adj1" fmla="val 10800000"/>
            <a:gd name="adj2" fmla="val 16200000"/>
          </a:avLst>
        </a:prstGeom>
        <a:gradFill flip="none" rotWithShape="0">
          <a:gsLst>
            <a:gs pos="0">
              <a:srgbClr val="A40880">
                <a:shade val="30000"/>
                <a:satMod val="115000"/>
              </a:srgbClr>
            </a:gs>
            <a:gs pos="50000">
              <a:srgbClr val="A40880">
                <a:shade val="67500"/>
                <a:satMod val="115000"/>
              </a:srgbClr>
            </a:gs>
            <a:gs pos="100000">
              <a:srgbClr val="A4088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Information Management</a:t>
          </a:r>
          <a:endParaRPr lang="en-GB" sz="1200" kern="1200" dirty="0"/>
        </a:p>
      </dsp:txBody>
      <dsp:txXfrm>
        <a:off x="1090123" y="661977"/>
        <a:ext cx="878304" cy="651645"/>
      </dsp:txXfrm>
    </dsp:sp>
    <dsp:sp modelId="{6CA00067-7A0F-4AC8-BC18-58D5FD4552A3}">
      <dsp:nvSpPr>
        <dsp:cNvPr id="0" name=""/>
        <dsp:cNvSpPr/>
      </dsp:nvSpPr>
      <dsp:spPr>
        <a:xfrm>
          <a:off x="784416" y="21382"/>
          <a:ext cx="2674578" cy="267457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7BBCA7-BD11-4800-B5D0-3FE2B93CD988}">
      <dsp:nvSpPr>
        <dsp:cNvPr id="0" name=""/>
        <dsp:cNvSpPr/>
      </dsp:nvSpPr>
      <dsp:spPr>
        <a:xfrm>
          <a:off x="784416" y="101279"/>
          <a:ext cx="2674578" cy="267457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0E8BD5-C1E0-461C-A8AC-CDA39FD51825}">
      <dsp:nvSpPr>
        <dsp:cNvPr id="0" name=""/>
        <dsp:cNvSpPr/>
      </dsp:nvSpPr>
      <dsp:spPr>
        <a:xfrm>
          <a:off x="704519" y="101279"/>
          <a:ext cx="2674578" cy="267457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4195AB-5E34-4361-8941-1602144DA5CF}">
      <dsp:nvSpPr>
        <dsp:cNvPr id="0" name=""/>
        <dsp:cNvSpPr/>
      </dsp:nvSpPr>
      <dsp:spPr>
        <a:xfrm>
          <a:off x="704519" y="21382"/>
          <a:ext cx="2674578" cy="267457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fld id="{1E1D948E-BD29-49E2-A840-6B474A2B6B49}" type="datetimeFigureOut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fld id="{B7C8E676-7C7C-4F91-97AD-099F0CF08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16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79401371-7B8A-4C29-88EF-A702CA772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46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9pPr>
          </a:lstStyle>
          <a:p>
            <a:pPr algn="r"/>
            <a:fld id="{ACFB2CC7-1594-461C-95E2-1B22ADE847FA}" type="slidenum">
              <a:rPr lang="en-US" sz="1200">
                <a:latin typeface="Arial" pitchFamily="34" charset="0"/>
              </a:rPr>
              <a:pPr algn="r"/>
              <a:t>10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9" tIns="47619" rIns="95239" bIns="47619"/>
          <a:lstStyle/>
          <a:p>
            <a:pPr eaLnBrk="1" hangingPunct="1">
              <a:lnSpc>
                <a:spcPct val="90000"/>
              </a:lnSpc>
            </a:pPr>
            <a:endParaRPr lang="en-GB" sz="7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3" rIns="94827" bIns="47413"/>
          <a:lstStyle/>
          <a:p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68" tIns="46286" rIns="92568" bIns="46286" anchor="b"/>
          <a:lstStyle>
            <a:lvl1pPr defTabSz="925513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3pPr>
            <a:lvl4pPr marL="19532600" indent="-18151475" defTabSz="925513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4pPr>
            <a:lvl5pPr marL="19992975" indent="-18149888" defTabSz="925513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5pPr>
            <a:lvl6pPr marL="20450175" indent="-18149888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6pPr>
            <a:lvl7pPr marL="20907375" indent="-18149888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7pPr>
            <a:lvl8pPr marL="21364575" indent="-18149888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8pPr>
            <a:lvl9pPr marL="21821775" indent="-18149888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10A988C-45C6-4C1C-A6CF-02E950FD0604}" type="slidenum">
              <a:rPr lang="en-GB" sz="1200">
                <a:latin typeface="Arial" pitchFamily="34" charset="0"/>
                <a:cs typeface="Arial" pitchFamily="34" charset="0"/>
              </a:rPr>
              <a:pPr algn="r" eaLnBrk="1" hangingPunct="1"/>
              <a:t>15</a:t>
            </a:fld>
            <a:endParaRPr lang="en-GB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4275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68" tIns="46286" rIns="92568" bIns="46286"/>
          <a:lstStyle/>
          <a:p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4275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68" tIns="46286" rIns="92568" bIns="46286" anchor="b"/>
          <a:lstStyle>
            <a:lvl1pPr defTabSz="925513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3pPr>
            <a:lvl4pPr marL="19532600" indent="-18151475" defTabSz="925513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4pPr>
            <a:lvl5pPr marL="19992975" indent="-18149888" defTabSz="925513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5pPr>
            <a:lvl6pPr marL="20450175" indent="-18149888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6pPr>
            <a:lvl7pPr marL="20907375" indent="-18149888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7pPr>
            <a:lvl8pPr marL="21364575" indent="-18149888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8pPr>
            <a:lvl9pPr marL="21821775" indent="-18149888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10978DE2-E55A-4874-8734-10EB3328BCF0}" type="slidenum">
              <a:rPr lang="en-GB" sz="1200">
                <a:latin typeface="Arial" pitchFamily="34" charset="0"/>
                <a:cs typeface="Arial" pitchFamily="34" charset="0"/>
              </a:rPr>
              <a:pPr algn="r" eaLnBrk="1" hangingPunct="1"/>
              <a:t>17</a:t>
            </a:fld>
            <a:endParaRPr lang="en-GB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68" tIns="46286" rIns="92568" bIns="46286"/>
          <a:lstStyle/>
          <a:p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68" tIns="46286" rIns="92568" bIns="46286" anchor="b"/>
          <a:lstStyle>
            <a:lvl1pPr defTabSz="925513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3pPr>
            <a:lvl4pPr marL="19532600" indent="-18151475" defTabSz="925513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4pPr>
            <a:lvl5pPr marL="19992975" indent="-18149888" defTabSz="925513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5pPr>
            <a:lvl6pPr marL="20450175" indent="-18149888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6pPr>
            <a:lvl7pPr marL="20907375" indent="-18149888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7pPr>
            <a:lvl8pPr marL="21364575" indent="-18149888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8pPr>
            <a:lvl9pPr marL="21821775" indent="-18149888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85408E16-8D6A-4465-B4EB-673E515F2E70}" type="slidenum">
              <a:rPr lang="en-GB" sz="1200">
                <a:latin typeface="Arial" pitchFamily="34" charset="0"/>
                <a:cs typeface="Arial" pitchFamily="34" charset="0"/>
              </a:rPr>
              <a:pPr algn="r" eaLnBrk="1" hangingPunct="1"/>
              <a:t>18</a:t>
            </a:fld>
            <a:endParaRPr lang="en-GB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68" tIns="46286" rIns="92568" bIns="46286"/>
          <a:lstStyle/>
          <a:p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68" tIns="46286" rIns="92568" bIns="46286" anchor="b"/>
          <a:lstStyle>
            <a:lvl1pPr defTabSz="925513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3pPr>
            <a:lvl4pPr marL="19532600" indent="-18151475" defTabSz="925513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4pPr>
            <a:lvl5pPr marL="19992975" indent="-18149888" defTabSz="925513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5pPr>
            <a:lvl6pPr marL="20450175" indent="-18149888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6pPr>
            <a:lvl7pPr marL="20907375" indent="-18149888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7pPr>
            <a:lvl8pPr marL="21364575" indent="-18149888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8pPr>
            <a:lvl9pPr marL="21821775" indent="-18149888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B37AF36-3321-419D-A6A2-B68EC7ADAFB0}" type="slidenum">
              <a:rPr lang="en-GB" sz="1200">
                <a:latin typeface="Arial" pitchFamily="34" charset="0"/>
                <a:cs typeface="Arial" pitchFamily="34" charset="0"/>
              </a:rPr>
              <a:pPr algn="r" eaLnBrk="1" hangingPunct="1"/>
              <a:t>19</a:t>
            </a:fld>
            <a:endParaRPr lang="en-GB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68" tIns="46286" rIns="92568" bIns="46286"/>
          <a:lstStyle/>
          <a:p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7" tIns="47413" rIns="94827" bIns="47413"/>
          <a:lstStyle/>
          <a:p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11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9" tIns="47619" rIns="95239" bIns="47619"/>
          <a:lstStyle/>
          <a:p>
            <a:pPr eaLnBrk="1" hangingPunct="1"/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8" tIns="45935" rIns="91868" bIns="45935" anchor="b"/>
          <a:lstStyle>
            <a:lvl1pPr defTabSz="919163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8823F0A-39CE-4F7B-AEC2-C3CC07D0E2A8}" type="slidenum">
              <a:rPr lang="en-GB" sz="1200">
                <a:latin typeface="Arial" pitchFamily="34" charset="0"/>
              </a:rPr>
              <a:pPr algn="r" eaLnBrk="1" hangingPunct="1"/>
              <a:t>2</a:t>
            </a:fld>
            <a:endParaRPr lang="en-GB" sz="1200">
              <a:latin typeface="Arial" pitchFamily="34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65700" cy="3724275"/>
          </a:xfrm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8" tIns="45935" rIns="91868" bIns="45935"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9pPr>
          </a:lstStyle>
          <a:p>
            <a:fld id="{041C3260-6DF7-420C-A7CE-651217DDB80C}" type="slidenum">
              <a:rPr lang="en-US" sz="1200" smtClean="0">
                <a:latin typeface="Arial" pitchFamily="34" charset="0"/>
              </a:rPr>
              <a:pPr/>
              <a:t>3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9pPr>
          </a:lstStyle>
          <a:p>
            <a:fld id="{3359DCDA-F487-4C77-B329-0F5EA1F81FAE}" type="slidenum">
              <a:rPr lang="en-US" sz="1200" smtClean="0">
                <a:latin typeface="Arial" pitchFamily="34" charset="0"/>
              </a:rPr>
              <a:pPr/>
              <a:t>4</a:t>
            </a:fld>
            <a:endParaRPr lang="en-US" sz="1200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9" tIns="47619" rIns="95239" bIns="47619"/>
          <a:lstStyle/>
          <a:p>
            <a:pPr eaLnBrk="1" hangingPunct="1"/>
            <a:r>
              <a:rPr lang="en-GB" sz="700" dirty="0" smtClean="0">
                <a:latin typeface="Arial" pitchFamily="34" charset="0"/>
                <a:ea typeface="ＭＳ Ｐゴシック" pitchFamily="34" charset="-128"/>
              </a:rPr>
              <a:t>forward</a:t>
            </a:r>
            <a:r>
              <a:rPr lang="en-GB" sz="700" dirty="0" smtClean="0">
                <a:latin typeface="Arial" pitchFamily="34" charset="0"/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9" tIns="47619" rIns="95239" bIns="47619"/>
          <a:lstStyle/>
          <a:p>
            <a:pPr eaLnBrk="1" hangingPunct="1"/>
            <a:endParaRPr lang="en-GB" sz="70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9pPr>
          </a:lstStyle>
          <a:p>
            <a:pPr algn="r"/>
            <a:fld id="{D4507FD6-4A83-4E07-81DC-9D42D1DD35C3}" type="slidenum">
              <a:rPr lang="en-US" sz="1200">
                <a:latin typeface="Arial" pitchFamily="34" charset="0"/>
              </a:rPr>
              <a:pPr algn="r"/>
              <a:t>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9pPr>
          </a:lstStyle>
          <a:p>
            <a:pPr algn="r"/>
            <a:fld id="{194E2869-6C0D-4D5A-A95A-0808A5D562CB}" type="slidenum">
              <a:rPr lang="en-US" sz="1200">
                <a:latin typeface="Arial" pitchFamily="34" charset="0"/>
              </a:rPr>
              <a:pPr algn="r"/>
              <a:t>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127E6-6338-4D20-B3DE-39F8CBEBC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5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2940-2F47-43EF-9729-616302029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2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10037-77C8-4DE2-98F0-6E57F19DB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5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9449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60476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8296817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3413" y="1598613"/>
            <a:ext cx="3282950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38763" y="1598613"/>
            <a:ext cx="3284537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05973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81891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81970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44326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572896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5AE4C-613E-4650-96BE-E776C667B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91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5356760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78822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43725" y="222250"/>
            <a:ext cx="1679575" cy="56594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3413" y="222250"/>
            <a:ext cx="4887912" cy="56594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1975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8995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958853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38427718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214438"/>
            <a:ext cx="4200525" cy="5005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3750" y="1214438"/>
            <a:ext cx="4200525" cy="5005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32376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25152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215965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65141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DC1A1-7CD3-44F9-9BA1-04D9A986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52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9920802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99363766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431447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593725"/>
            <a:ext cx="2160587" cy="56261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593725"/>
            <a:ext cx="6329363" cy="56261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057357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949136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109290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7463038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214438"/>
            <a:ext cx="4200525" cy="5005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3750" y="1214438"/>
            <a:ext cx="4200525" cy="5005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89965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259413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41785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4AD39-D770-4EF1-93E9-698644355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32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394658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9615326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97230845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912634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593725"/>
            <a:ext cx="2160587" cy="56261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593725"/>
            <a:ext cx="6329363" cy="56261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945745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5563" y="1785938"/>
            <a:ext cx="6027737" cy="1470025"/>
          </a:xfrm>
        </p:spPr>
        <p:txBody>
          <a:bodyPr anchor="t"/>
          <a:lstStyle>
            <a:lvl1pPr>
              <a:defRPr sz="3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5563" y="3175000"/>
            <a:ext cx="6027737" cy="1162050"/>
          </a:xfrm>
        </p:spPr>
        <p:txBody>
          <a:bodyPr/>
          <a:lstStyle>
            <a:lvl1pPr marL="0" indent="0">
              <a:buFont typeface="Symbol" pitchFamily="18" charset="2"/>
              <a:buNone/>
              <a:defRPr sz="2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31780" name="Freeform 4"/>
          <p:cNvSpPr>
            <a:spLocks/>
          </p:cNvSpPr>
          <p:nvPr/>
        </p:nvSpPr>
        <p:spPr bwMode="auto">
          <a:xfrm>
            <a:off x="517525" y="366713"/>
            <a:ext cx="8121650" cy="736600"/>
          </a:xfrm>
          <a:custGeom>
            <a:avLst/>
            <a:gdLst>
              <a:gd name="T0" fmla="*/ 3 w 5116"/>
              <a:gd name="T1" fmla="*/ 417 h 464"/>
              <a:gd name="T2" fmla="*/ 0 w 5116"/>
              <a:gd name="T3" fmla="*/ 70 h 464"/>
              <a:gd name="T4" fmla="*/ 70 w 5116"/>
              <a:gd name="T5" fmla="*/ 4 h 464"/>
              <a:gd name="T6" fmla="*/ 5067 w 5116"/>
              <a:gd name="T7" fmla="*/ 6 h 464"/>
              <a:gd name="T8" fmla="*/ 5067 w 5116"/>
              <a:gd name="T9" fmla="*/ 94 h 464"/>
              <a:gd name="T10" fmla="*/ 205 w 5116"/>
              <a:gd name="T11" fmla="*/ 94 h 464"/>
              <a:gd name="T12" fmla="*/ 114 w 5116"/>
              <a:gd name="T13" fmla="*/ 154 h 464"/>
              <a:gd name="T14" fmla="*/ 19 w 5116"/>
              <a:gd name="T15" fmla="*/ 417 h 464"/>
              <a:gd name="T16" fmla="*/ 3 w 5116"/>
              <a:gd name="T17" fmla="*/ 417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16" h="464">
                <a:moveTo>
                  <a:pt x="3" y="417"/>
                </a:moveTo>
                <a:cubicBezTo>
                  <a:pt x="1" y="415"/>
                  <a:pt x="1" y="69"/>
                  <a:pt x="0" y="70"/>
                </a:cubicBezTo>
                <a:cubicBezTo>
                  <a:pt x="1" y="15"/>
                  <a:pt x="31" y="0"/>
                  <a:pt x="70" y="4"/>
                </a:cubicBezTo>
                <a:cubicBezTo>
                  <a:pt x="2557" y="0"/>
                  <a:pt x="5068" y="4"/>
                  <a:pt x="5067" y="6"/>
                </a:cubicBezTo>
                <a:cubicBezTo>
                  <a:pt x="5116" y="6"/>
                  <a:pt x="5113" y="94"/>
                  <a:pt x="5067" y="94"/>
                </a:cubicBezTo>
                <a:cubicBezTo>
                  <a:pt x="5065" y="91"/>
                  <a:pt x="207" y="93"/>
                  <a:pt x="205" y="94"/>
                </a:cubicBezTo>
                <a:cubicBezTo>
                  <a:pt x="160" y="94"/>
                  <a:pt x="138" y="103"/>
                  <a:pt x="114" y="154"/>
                </a:cubicBezTo>
                <a:cubicBezTo>
                  <a:pt x="66" y="285"/>
                  <a:pt x="24" y="405"/>
                  <a:pt x="19" y="417"/>
                </a:cubicBezTo>
                <a:cubicBezTo>
                  <a:pt x="4" y="464"/>
                  <a:pt x="3" y="417"/>
                  <a:pt x="3" y="41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31781" name="Group 5"/>
          <p:cNvGrpSpPr>
            <a:grpSpLocks/>
          </p:cNvGrpSpPr>
          <p:nvPr/>
        </p:nvGrpSpPr>
        <p:grpSpPr bwMode="auto">
          <a:xfrm>
            <a:off x="519113" y="5816600"/>
            <a:ext cx="8104187" cy="720725"/>
            <a:chOff x="327" y="3664"/>
            <a:chExt cx="5105" cy="454"/>
          </a:xfrm>
        </p:grpSpPr>
        <p:sp>
          <p:nvSpPr>
            <p:cNvPr id="331782" name="Freeform 6"/>
            <p:cNvSpPr>
              <a:spLocks/>
            </p:cNvSpPr>
            <p:nvPr userDrawn="1"/>
          </p:nvSpPr>
          <p:spPr bwMode="auto">
            <a:xfrm>
              <a:off x="327" y="3664"/>
              <a:ext cx="5105" cy="454"/>
            </a:xfrm>
            <a:custGeom>
              <a:avLst/>
              <a:gdLst>
                <a:gd name="T0" fmla="*/ 5105 w 5105"/>
                <a:gd name="T1" fmla="*/ 43 h 454"/>
                <a:gd name="T2" fmla="*/ 5105 w 5105"/>
                <a:gd name="T3" fmla="*/ 385 h 454"/>
                <a:gd name="T4" fmla="*/ 5035 w 5105"/>
                <a:gd name="T5" fmla="*/ 451 h 454"/>
                <a:gd name="T6" fmla="*/ 63 w 5105"/>
                <a:gd name="T7" fmla="*/ 451 h 454"/>
                <a:gd name="T8" fmla="*/ 0 w 5105"/>
                <a:gd name="T9" fmla="*/ 382 h 454"/>
                <a:gd name="T10" fmla="*/ 0 w 5105"/>
                <a:gd name="T11" fmla="*/ 106 h 454"/>
                <a:gd name="T12" fmla="*/ 65 w 5105"/>
                <a:gd name="T13" fmla="*/ 32 h 454"/>
                <a:gd name="T14" fmla="*/ 957 w 5105"/>
                <a:gd name="T15" fmla="*/ 31 h 454"/>
                <a:gd name="T16" fmla="*/ 1010 w 5105"/>
                <a:gd name="T17" fmla="*/ 103 h 454"/>
                <a:gd name="T18" fmla="*/ 1010 w 5105"/>
                <a:gd name="T19" fmla="*/ 298 h 454"/>
                <a:gd name="T20" fmla="*/ 1077 w 5105"/>
                <a:gd name="T21" fmla="*/ 362 h 454"/>
                <a:gd name="T22" fmla="*/ 4908 w 5105"/>
                <a:gd name="T23" fmla="*/ 361 h 454"/>
                <a:gd name="T24" fmla="*/ 5000 w 5105"/>
                <a:gd name="T25" fmla="*/ 284 h 454"/>
                <a:gd name="T26" fmla="*/ 5084 w 5105"/>
                <a:gd name="T27" fmla="*/ 47 h 454"/>
                <a:gd name="T28" fmla="*/ 5105 w 5105"/>
                <a:gd name="T29" fmla="*/ 4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05" h="454">
                  <a:moveTo>
                    <a:pt x="5105" y="43"/>
                  </a:moveTo>
                  <a:cubicBezTo>
                    <a:pt x="5105" y="63"/>
                    <a:pt x="5105" y="385"/>
                    <a:pt x="5105" y="385"/>
                  </a:cubicBezTo>
                  <a:cubicBezTo>
                    <a:pt x="5104" y="440"/>
                    <a:pt x="5079" y="454"/>
                    <a:pt x="5035" y="451"/>
                  </a:cubicBezTo>
                  <a:cubicBezTo>
                    <a:pt x="5034" y="451"/>
                    <a:pt x="63" y="452"/>
                    <a:pt x="63" y="451"/>
                  </a:cubicBezTo>
                  <a:cubicBezTo>
                    <a:pt x="24" y="451"/>
                    <a:pt x="0" y="431"/>
                    <a:pt x="0" y="382"/>
                  </a:cubicBezTo>
                  <a:cubicBezTo>
                    <a:pt x="0" y="384"/>
                    <a:pt x="0" y="109"/>
                    <a:pt x="0" y="106"/>
                  </a:cubicBezTo>
                  <a:cubicBezTo>
                    <a:pt x="0" y="42"/>
                    <a:pt x="26" y="32"/>
                    <a:pt x="65" y="32"/>
                  </a:cubicBezTo>
                  <a:cubicBezTo>
                    <a:pt x="72" y="31"/>
                    <a:pt x="957" y="32"/>
                    <a:pt x="957" y="31"/>
                  </a:cubicBezTo>
                  <a:cubicBezTo>
                    <a:pt x="1002" y="31"/>
                    <a:pt x="1011" y="58"/>
                    <a:pt x="1010" y="103"/>
                  </a:cubicBezTo>
                  <a:cubicBezTo>
                    <a:pt x="1010" y="101"/>
                    <a:pt x="1010" y="296"/>
                    <a:pt x="1010" y="298"/>
                  </a:cubicBezTo>
                  <a:cubicBezTo>
                    <a:pt x="1011" y="340"/>
                    <a:pt x="1028" y="362"/>
                    <a:pt x="1077" y="362"/>
                  </a:cubicBezTo>
                  <a:cubicBezTo>
                    <a:pt x="1077" y="362"/>
                    <a:pt x="4910" y="361"/>
                    <a:pt x="4908" y="361"/>
                  </a:cubicBezTo>
                  <a:cubicBezTo>
                    <a:pt x="4953" y="361"/>
                    <a:pt x="4974" y="355"/>
                    <a:pt x="5000" y="284"/>
                  </a:cubicBezTo>
                  <a:cubicBezTo>
                    <a:pt x="5048" y="153"/>
                    <a:pt x="5079" y="59"/>
                    <a:pt x="5084" y="47"/>
                  </a:cubicBezTo>
                  <a:cubicBezTo>
                    <a:pt x="5099" y="0"/>
                    <a:pt x="5103" y="23"/>
                    <a:pt x="5105" y="43"/>
                  </a:cubicBezTo>
                  <a:close/>
                </a:path>
              </a:pathLst>
            </a:custGeom>
            <a:solidFill>
              <a:schemeClr val="bg1"/>
            </a:solidFill>
            <a:ln w="63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331783" name="Picture 7" descr="canon logo dark red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" y="3834"/>
              <a:ext cx="681" cy="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932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270027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3413" y="1125538"/>
            <a:ext cx="328295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38763" y="1125538"/>
            <a:ext cx="3284537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302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77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0FDF-E0C7-469D-B2DB-7815B45FC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702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2145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160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897440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50102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8391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43725" y="-69850"/>
            <a:ext cx="1679575" cy="63785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3413" y="-69850"/>
            <a:ext cx="4887912" cy="63785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46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4ABED-2D25-4503-90AE-CBF72E2BB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0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868D-EB3A-4DC2-8FED-76D1ED6C9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2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C6BDF-45E5-48F2-BBDB-6A26F67B7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1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5FE4F-B57C-4316-B133-9A1D05D88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4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E2AB39B9-AF7E-4D98-A553-1844B987B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endaNew" pitchFamily="2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endaNew" pitchFamily="2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endaNew" pitchFamily="2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endaNew" pitchFamily="2" charset="0"/>
          <a:ea typeface="ＭＳ Ｐゴシック" pitchFamily="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endaNew" pitchFamily="2" charset="0"/>
          <a:ea typeface="ＭＳ Ｐゴシック" pitchFamily="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endaNew" pitchFamily="2" charset="0"/>
          <a:ea typeface="ＭＳ Ｐゴシック" pitchFamily="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endaNew" pitchFamily="2" charset="0"/>
          <a:ea typeface="ＭＳ Ｐゴシック" pitchFamily="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DendaNew" pitchFamily="2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/>
          <p:cNvSpPr>
            <a:spLocks/>
          </p:cNvSpPr>
          <p:nvPr/>
        </p:nvSpPr>
        <p:spPr bwMode="auto">
          <a:xfrm>
            <a:off x="519113" y="5816600"/>
            <a:ext cx="8104187" cy="720725"/>
          </a:xfrm>
          <a:custGeom>
            <a:avLst/>
            <a:gdLst>
              <a:gd name="T0" fmla="*/ 2147483647 w 5105"/>
              <a:gd name="T1" fmla="*/ 2147483647 h 454"/>
              <a:gd name="T2" fmla="*/ 2147483647 w 5105"/>
              <a:gd name="T3" fmla="*/ 2147483647 h 454"/>
              <a:gd name="T4" fmla="*/ 2147483647 w 5105"/>
              <a:gd name="T5" fmla="*/ 2147483647 h 454"/>
              <a:gd name="T6" fmla="*/ 2147483647 w 5105"/>
              <a:gd name="T7" fmla="*/ 2147483647 h 454"/>
              <a:gd name="T8" fmla="*/ 0 w 5105"/>
              <a:gd name="T9" fmla="*/ 2147483647 h 454"/>
              <a:gd name="T10" fmla="*/ 0 w 5105"/>
              <a:gd name="T11" fmla="*/ 2147483647 h 454"/>
              <a:gd name="T12" fmla="*/ 2147483647 w 5105"/>
              <a:gd name="T13" fmla="*/ 2147483647 h 454"/>
              <a:gd name="T14" fmla="*/ 2147483647 w 5105"/>
              <a:gd name="T15" fmla="*/ 2147483647 h 454"/>
              <a:gd name="T16" fmla="*/ 2147483647 w 5105"/>
              <a:gd name="T17" fmla="*/ 2147483647 h 454"/>
              <a:gd name="T18" fmla="*/ 2147483647 w 5105"/>
              <a:gd name="T19" fmla="*/ 2147483647 h 454"/>
              <a:gd name="T20" fmla="*/ 2147483647 w 5105"/>
              <a:gd name="T21" fmla="*/ 2147483647 h 454"/>
              <a:gd name="T22" fmla="*/ 2147483647 w 5105"/>
              <a:gd name="T23" fmla="*/ 2147483647 h 454"/>
              <a:gd name="T24" fmla="*/ 2147483647 w 5105"/>
              <a:gd name="T25" fmla="*/ 2147483647 h 454"/>
              <a:gd name="T26" fmla="*/ 2147483647 w 5105"/>
              <a:gd name="T27" fmla="*/ 2147483647 h 454"/>
              <a:gd name="T28" fmla="*/ 2147483647 w 5105"/>
              <a:gd name="T29" fmla="*/ 2147483647 h 4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105" h="454">
                <a:moveTo>
                  <a:pt x="5105" y="43"/>
                </a:moveTo>
                <a:cubicBezTo>
                  <a:pt x="5105" y="63"/>
                  <a:pt x="5105" y="385"/>
                  <a:pt x="5105" y="385"/>
                </a:cubicBezTo>
                <a:cubicBezTo>
                  <a:pt x="5104" y="440"/>
                  <a:pt x="5079" y="454"/>
                  <a:pt x="5035" y="451"/>
                </a:cubicBezTo>
                <a:cubicBezTo>
                  <a:pt x="5034" y="451"/>
                  <a:pt x="63" y="452"/>
                  <a:pt x="63" y="451"/>
                </a:cubicBezTo>
                <a:cubicBezTo>
                  <a:pt x="24" y="451"/>
                  <a:pt x="0" y="431"/>
                  <a:pt x="0" y="382"/>
                </a:cubicBezTo>
                <a:cubicBezTo>
                  <a:pt x="0" y="384"/>
                  <a:pt x="0" y="109"/>
                  <a:pt x="0" y="106"/>
                </a:cubicBezTo>
                <a:cubicBezTo>
                  <a:pt x="0" y="42"/>
                  <a:pt x="26" y="32"/>
                  <a:pt x="65" y="32"/>
                </a:cubicBezTo>
                <a:cubicBezTo>
                  <a:pt x="72" y="31"/>
                  <a:pt x="957" y="32"/>
                  <a:pt x="957" y="31"/>
                </a:cubicBezTo>
                <a:cubicBezTo>
                  <a:pt x="1002" y="31"/>
                  <a:pt x="1011" y="58"/>
                  <a:pt x="1010" y="103"/>
                </a:cubicBezTo>
                <a:cubicBezTo>
                  <a:pt x="1010" y="101"/>
                  <a:pt x="1010" y="296"/>
                  <a:pt x="1010" y="298"/>
                </a:cubicBezTo>
                <a:cubicBezTo>
                  <a:pt x="1011" y="340"/>
                  <a:pt x="1028" y="362"/>
                  <a:pt x="1077" y="362"/>
                </a:cubicBezTo>
                <a:cubicBezTo>
                  <a:pt x="1077" y="362"/>
                  <a:pt x="4910" y="361"/>
                  <a:pt x="4908" y="361"/>
                </a:cubicBezTo>
                <a:cubicBezTo>
                  <a:pt x="4953" y="361"/>
                  <a:pt x="4974" y="355"/>
                  <a:pt x="5000" y="284"/>
                </a:cubicBezTo>
                <a:cubicBezTo>
                  <a:pt x="5048" y="153"/>
                  <a:pt x="5079" y="59"/>
                  <a:pt x="5084" y="47"/>
                </a:cubicBezTo>
                <a:cubicBezTo>
                  <a:pt x="5099" y="0"/>
                  <a:pt x="5103" y="23"/>
                  <a:pt x="5105" y="43"/>
                </a:cubicBezTo>
                <a:close/>
              </a:path>
            </a:pathLst>
          </a:custGeom>
          <a:solidFill>
            <a:schemeClr val="bg1"/>
          </a:solidFill>
          <a:ln w="63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>
              <a:latin typeface="DendaNew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124931" name="Picture 11" descr="Canon logo re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6086475"/>
            <a:ext cx="108108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4"/>
          <p:cNvSpPr>
            <a:spLocks/>
          </p:cNvSpPr>
          <p:nvPr/>
        </p:nvSpPr>
        <p:spPr bwMode="auto">
          <a:xfrm>
            <a:off x="517525" y="366713"/>
            <a:ext cx="8121650" cy="736600"/>
          </a:xfrm>
          <a:custGeom>
            <a:avLst/>
            <a:gdLst>
              <a:gd name="T0" fmla="*/ 2147483647 w 5116"/>
              <a:gd name="T1" fmla="*/ 2147483647 h 464"/>
              <a:gd name="T2" fmla="*/ 0 w 5116"/>
              <a:gd name="T3" fmla="*/ 2147483647 h 464"/>
              <a:gd name="T4" fmla="*/ 2147483647 w 5116"/>
              <a:gd name="T5" fmla="*/ 2147483647 h 464"/>
              <a:gd name="T6" fmla="*/ 2147483647 w 5116"/>
              <a:gd name="T7" fmla="*/ 2147483647 h 464"/>
              <a:gd name="T8" fmla="*/ 2147483647 w 5116"/>
              <a:gd name="T9" fmla="*/ 2147483647 h 464"/>
              <a:gd name="T10" fmla="*/ 2147483647 w 5116"/>
              <a:gd name="T11" fmla="*/ 2147483647 h 464"/>
              <a:gd name="T12" fmla="*/ 2147483647 w 5116"/>
              <a:gd name="T13" fmla="*/ 2147483647 h 464"/>
              <a:gd name="T14" fmla="*/ 2147483647 w 5116"/>
              <a:gd name="T15" fmla="*/ 2147483647 h 464"/>
              <a:gd name="T16" fmla="*/ 2147483647 w 5116"/>
              <a:gd name="T17" fmla="*/ 2147483647 h 4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116" h="464">
                <a:moveTo>
                  <a:pt x="3" y="417"/>
                </a:moveTo>
                <a:cubicBezTo>
                  <a:pt x="1" y="415"/>
                  <a:pt x="1" y="69"/>
                  <a:pt x="0" y="70"/>
                </a:cubicBezTo>
                <a:cubicBezTo>
                  <a:pt x="1" y="15"/>
                  <a:pt x="31" y="0"/>
                  <a:pt x="70" y="4"/>
                </a:cubicBezTo>
                <a:cubicBezTo>
                  <a:pt x="2557" y="0"/>
                  <a:pt x="5068" y="4"/>
                  <a:pt x="5067" y="6"/>
                </a:cubicBezTo>
                <a:cubicBezTo>
                  <a:pt x="5116" y="6"/>
                  <a:pt x="5113" y="94"/>
                  <a:pt x="5067" y="94"/>
                </a:cubicBezTo>
                <a:cubicBezTo>
                  <a:pt x="5065" y="91"/>
                  <a:pt x="207" y="93"/>
                  <a:pt x="205" y="94"/>
                </a:cubicBezTo>
                <a:cubicBezTo>
                  <a:pt x="160" y="94"/>
                  <a:pt x="138" y="103"/>
                  <a:pt x="114" y="154"/>
                </a:cubicBezTo>
                <a:cubicBezTo>
                  <a:pt x="66" y="285"/>
                  <a:pt x="24" y="405"/>
                  <a:pt x="19" y="417"/>
                </a:cubicBezTo>
                <a:cubicBezTo>
                  <a:pt x="4" y="464"/>
                  <a:pt x="3" y="417"/>
                  <a:pt x="3" y="417"/>
                </a:cubicBezTo>
                <a:close/>
              </a:path>
            </a:pathLst>
          </a:custGeom>
          <a:solidFill>
            <a:schemeClr val="tx2"/>
          </a:solidFill>
          <a:ln w="3175" cmpd="sng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>
              <a:latin typeface="DendaNew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249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3413" y="222250"/>
            <a:ext cx="671988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249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3413" y="1598613"/>
            <a:ext cx="6719887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ＭＳ Ｐゴシック" pitchFamily="34" charset="-128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31775" indent="-231775" algn="l" rtl="0" eaLnBrk="0" fontAlgn="base" hangingPunct="0">
        <a:lnSpc>
          <a:spcPct val="95000"/>
        </a:lnSpc>
        <a:spcBef>
          <a:spcPct val="6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968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717550" indent="-207963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947738" indent="-219075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1181100" indent="-2095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1638300" indent="-2095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095500" indent="-2095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2552700" indent="-2095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009900" indent="-2095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593725"/>
            <a:ext cx="86423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14438"/>
            <a:ext cx="8553450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DendaNew" pitchFamily="2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DendaNew" pitchFamily="2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DendaNew" pitchFamily="2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DendaNew" pitchFamily="2" charset="0"/>
          <a:ea typeface="ＭＳ Ｐゴシック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DendaNew" pitchFamily="2" charset="0"/>
          <a:ea typeface="ＭＳ Ｐゴシック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DendaNew" pitchFamily="2" charset="0"/>
          <a:ea typeface="ＭＳ Ｐゴシック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DendaNew" pitchFamily="2" charset="0"/>
          <a:ea typeface="ＭＳ Ｐゴシック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DendaNew" pitchFamily="2" charset="0"/>
          <a:ea typeface="ＭＳ Ｐゴシック" pitchFamily="34" charset="-128"/>
        </a:defRPr>
      </a:lvl9pPr>
    </p:titleStyle>
    <p:bodyStyle>
      <a:lvl1pPr marL="182563" indent="-182563" algn="l" rtl="0" eaLnBrk="0" fontAlgn="base" hangingPunct="0">
        <a:spcBef>
          <a:spcPct val="40000"/>
        </a:spcBef>
        <a:spcAft>
          <a:spcPct val="0"/>
        </a:spcAft>
        <a:buClr>
          <a:srgbClr val="FA001E"/>
        </a:buClr>
        <a:buSzPct val="125000"/>
        <a:buFont typeface="DendaNewLight" pitchFamily="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8413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A001E"/>
        </a:buClr>
        <a:buFont typeface="DendaNewLight" pitchFamily="2" charset="0"/>
        <a:buChar char="−"/>
        <a:defRPr sz="2400">
          <a:solidFill>
            <a:srgbClr val="666666"/>
          </a:solidFill>
          <a:latin typeface="+mj-lt"/>
          <a:ea typeface="+mn-ea"/>
        </a:defRPr>
      </a:lvl2pPr>
      <a:lvl3pPr marL="712788" indent="-873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A001E"/>
        </a:buClr>
        <a:buChar char="•"/>
        <a:defRPr sz="2000">
          <a:solidFill>
            <a:srgbClr val="666666"/>
          </a:solidFill>
          <a:latin typeface="+mj-lt"/>
          <a:ea typeface="+mn-ea"/>
        </a:defRPr>
      </a:lvl3pPr>
      <a:lvl4pPr marL="990600" indent="-98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A001E"/>
        </a:buClr>
        <a:buChar char="•"/>
        <a:defRPr>
          <a:solidFill>
            <a:srgbClr val="666666"/>
          </a:solidFill>
          <a:latin typeface="+mj-lt"/>
          <a:ea typeface="+mn-ea"/>
        </a:defRPr>
      </a:lvl4pPr>
      <a:lvl5pPr marL="1252538" indent="-825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A001E"/>
        </a:buClr>
        <a:buChar char="•"/>
        <a:defRPr>
          <a:solidFill>
            <a:srgbClr val="666666"/>
          </a:solidFill>
          <a:latin typeface="+mj-lt"/>
          <a:ea typeface="+mn-ea"/>
        </a:defRPr>
      </a:lvl5pPr>
      <a:lvl6pPr marL="1709738" indent="-825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A001E"/>
        </a:buClr>
        <a:buChar char="•"/>
        <a:defRPr>
          <a:solidFill>
            <a:srgbClr val="666666"/>
          </a:solidFill>
          <a:latin typeface="+mj-lt"/>
          <a:ea typeface="+mn-ea"/>
        </a:defRPr>
      </a:lvl6pPr>
      <a:lvl7pPr marL="2166938" indent="-825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A001E"/>
        </a:buClr>
        <a:buChar char="•"/>
        <a:defRPr>
          <a:solidFill>
            <a:srgbClr val="666666"/>
          </a:solidFill>
          <a:latin typeface="+mj-lt"/>
          <a:ea typeface="+mn-ea"/>
        </a:defRPr>
      </a:lvl7pPr>
      <a:lvl8pPr marL="2624138" indent="-825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A001E"/>
        </a:buClr>
        <a:buChar char="•"/>
        <a:defRPr>
          <a:solidFill>
            <a:srgbClr val="666666"/>
          </a:solidFill>
          <a:latin typeface="+mj-lt"/>
          <a:ea typeface="+mn-ea"/>
        </a:defRPr>
      </a:lvl8pPr>
      <a:lvl9pPr marL="3081338" indent="-825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A001E"/>
        </a:buClr>
        <a:buChar char="•"/>
        <a:defRPr>
          <a:solidFill>
            <a:srgbClr val="666666"/>
          </a:solidFill>
          <a:latin typeface="+mj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593725"/>
            <a:ext cx="86423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14438"/>
            <a:ext cx="8553450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DendaNew" pitchFamily="2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DendaNew" pitchFamily="2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DendaNew" pitchFamily="2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DendaNew" pitchFamily="2" charset="0"/>
          <a:ea typeface="ＭＳ Ｐゴシック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DendaNew" pitchFamily="2" charset="0"/>
          <a:ea typeface="ＭＳ Ｐゴシック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DendaNew" pitchFamily="2" charset="0"/>
          <a:ea typeface="ＭＳ Ｐゴシック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DendaNew" pitchFamily="2" charset="0"/>
          <a:ea typeface="ＭＳ Ｐゴシック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DendaNew" pitchFamily="2" charset="0"/>
          <a:ea typeface="ＭＳ Ｐゴシック" pitchFamily="34" charset="-128"/>
        </a:defRPr>
      </a:lvl9pPr>
    </p:titleStyle>
    <p:bodyStyle>
      <a:lvl1pPr marL="182563" indent="-182563" algn="l" rtl="0" eaLnBrk="0" fontAlgn="base" hangingPunct="0">
        <a:spcBef>
          <a:spcPct val="40000"/>
        </a:spcBef>
        <a:spcAft>
          <a:spcPct val="0"/>
        </a:spcAft>
        <a:buClr>
          <a:srgbClr val="FA001E"/>
        </a:buClr>
        <a:buSzPct val="125000"/>
        <a:buFont typeface="DendaNewLight" pitchFamily="2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8413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A001E"/>
        </a:buClr>
        <a:buFont typeface="DendaNewLight" pitchFamily="2" charset="0"/>
        <a:buChar char="−"/>
        <a:defRPr sz="2400">
          <a:solidFill>
            <a:srgbClr val="666666"/>
          </a:solidFill>
          <a:latin typeface="+mj-lt"/>
          <a:ea typeface="+mn-ea"/>
        </a:defRPr>
      </a:lvl2pPr>
      <a:lvl3pPr marL="712788" indent="-873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A001E"/>
        </a:buClr>
        <a:buChar char="•"/>
        <a:defRPr sz="2000">
          <a:solidFill>
            <a:srgbClr val="666666"/>
          </a:solidFill>
          <a:latin typeface="+mj-lt"/>
          <a:ea typeface="+mn-ea"/>
        </a:defRPr>
      </a:lvl3pPr>
      <a:lvl4pPr marL="990600" indent="-98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A001E"/>
        </a:buClr>
        <a:buChar char="•"/>
        <a:defRPr>
          <a:solidFill>
            <a:srgbClr val="666666"/>
          </a:solidFill>
          <a:latin typeface="+mj-lt"/>
          <a:ea typeface="+mn-ea"/>
        </a:defRPr>
      </a:lvl4pPr>
      <a:lvl5pPr marL="1252538" indent="-825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A001E"/>
        </a:buClr>
        <a:buChar char="•"/>
        <a:defRPr>
          <a:solidFill>
            <a:srgbClr val="666666"/>
          </a:solidFill>
          <a:latin typeface="+mj-lt"/>
          <a:ea typeface="+mn-ea"/>
        </a:defRPr>
      </a:lvl5pPr>
      <a:lvl6pPr marL="1709738" indent="-825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A001E"/>
        </a:buClr>
        <a:buChar char="•"/>
        <a:defRPr>
          <a:solidFill>
            <a:srgbClr val="666666"/>
          </a:solidFill>
          <a:latin typeface="+mj-lt"/>
          <a:ea typeface="+mn-ea"/>
        </a:defRPr>
      </a:lvl6pPr>
      <a:lvl7pPr marL="2166938" indent="-825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A001E"/>
        </a:buClr>
        <a:buChar char="•"/>
        <a:defRPr>
          <a:solidFill>
            <a:srgbClr val="666666"/>
          </a:solidFill>
          <a:latin typeface="+mj-lt"/>
          <a:ea typeface="+mn-ea"/>
        </a:defRPr>
      </a:lvl7pPr>
      <a:lvl8pPr marL="2624138" indent="-825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A001E"/>
        </a:buClr>
        <a:buChar char="•"/>
        <a:defRPr>
          <a:solidFill>
            <a:srgbClr val="666666"/>
          </a:solidFill>
          <a:latin typeface="+mj-lt"/>
          <a:ea typeface="+mn-ea"/>
        </a:defRPr>
      </a:lvl8pPr>
      <a:lvl9pPr marL="3081338" indent="-825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A001E"/>
        </a:buClr>
        <a:buChar char="•"/>
        <a:defRPr>
          <a:solidFill>
            <a:srgbClr val="666666"/>
          </a:solidFill>
          <a:latin typeface="+mj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754" name="Group 2"/>
          <p:cNvGrpSpPr>
            <a:grpSpLocks/>
          </p:cNvGrpSpPr>
          <p:nvPr/>
        </p:nvGrpSpPr>
        <p:grpSpPr bwMode="auto">
          <a:xfrm>
            <a:off x="523875" y="6237288"/>
            <a:ext cx="8099425" cy="492125"/>
            <a:chOff x="330" y="3769"/>
            <a:chExt cx="5102" cy="310"/>
          </a:xfrm>
        </p:grpSpPr>
        <p:pic>
          <p:nvPicPr>
            <p:cNvPr id="330755" name="Picture 3" descr="canon logo dark red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" y="3834"/>
              <a:ext cx="681" cy="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756" name="Freeform 4"/>
            <p:cNvSpPr>
              <a:spLocks/>
            </p:cNvSpPr>
            <p:nvPr userDrawn="1"/>
          </p:nvSpPr>
          <p:spPr bwMode="auto">
            <a:xfrm flipH="1" flipV="1">
              <a:off x="330" y="3769"/>
              <a:ext cx="5102" cy="310"/>
            </a:xfrm>
            <a:custGeom>
              <a:avLst/>
              <a:gdLst>
                <a:gd name="T0" fmla="*/ 0 w 5102"/>
                <a:gd name="T1" fmla="*/ 310 h 310"/>
                <a:gd name="T2" fmla="*/ 93 w 5102"/>
                <a:gd name="T3" fmla="*/ 76 h 310"/>
                <a:gd name="T4" fmla="*/ 204 w 5102"/>
                <a:gd name="T5" fmla="*/ 0 h 310"/>
                <a:gd name="T6" fmla="*/ 5102 w 5102"/>
                <a:gd name="T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2" h="310">
                  <a:moveTo>
                    <a:pt x="0" y="310"/>
                  </a:moveTo>
                  <a:cubicBezTo>
                    <a:pt x="15" y="271"/>
                    <a:pt x="92" y="75"/>
                    <a:pt x="93" y="76"/>
                  </a:cubicBezTo>
                  <a:cubicBezTo>
                    <a:pt x="111" y="29"/>
                    <a:pt x="137" y="0"/>
                    <a:pt x="204" y="0"/>
                  </a:cubicBezTo>
                  <a:cubicBezTo>
                    <a:pt x="2631" y="0"/>
                    <a:pt x="4082" y="0"/>
                    <a:pt x="5102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0757" name="Freeform 5"/>
          <p:cNvSpPr>
            <a:spLocks/>
          </p:cNvSpPr>
          <p:nvPr/>
        </p:nvSpPr>
        <p:spPr bwMode="auto">
          <a:xfrm>
            <a:off x="523875" y="115888"/>
            <a:ext cx="8099425" cy="492125"/>
          </a:xfrm>
          <a:custGeom>
            <a:avLst/>
            <a:gdLst>
              <a:gd name="T0" fmla="*/ 0 w 5102"/>
              <a:gd name="T1" fmla="*/ 310 h 310"/>
              <a:gd name="T2" fmla="*/ 93 w 5102"/>
              <a:gd name="T3" fmla="*/ 76 h 310"/>
              <a:gd name="T4" fmla="*/ 204 w 5102"/>
              <a:gd name="T5" fmla="*/ 0 h 310"/>
              <a:gd name="T6" fmla="*/ 5102 w 5102"/>
              <a:gd name="T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02" h="310">
                <a:moveTo>
                  <a:pt x="0" y="310"/>
                </a:moveTo>
                <a:cubicBezTo>
                  <a:pt x="15" y="271"/>
                  <a:pt x="92" y="75"/>
                  <a:pt x="93" y="76"/>
                </a:cubicBezTo>
                <a:cubicBezTo>
                  <a:pt x="111" y="29"/>
                  <a:pt x="137" y="0"/>
                  <a:pt x="204" y="0"/>
                </a:cubicBezTo>
                <a:cubicBezTo>
                  <a:pt x="2631" y="0"/>
                  <a:pt x="4082" y="0"/>
                  <a:pt x="5102" y="0"/>
                </a:cubicBez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3413" y="-69850"/>
            <a:ext cx="6719887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07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3413" y="1125538"/>
            <a:ext cx="6719887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</a:defRPr>
      </a:lvl9pPr>
    </p:titleStyle>
    <p:bodyStyle>
      <a:lvl1pPr marL="231775" indent="-231775" algn="l" rtl="0" fontAlgn="base">
        <a:lnSpc>
          <a:spcPct val="95000"/>
        </a:lnSpc>
        <a:spcBef>
          <a:spcPct val="6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74663" indent="-196850" algn="l" rtl="0" fontAlgn="base">
        <a:lnSpc>
          <a:spcPct val="95000"/>
        </a:lnSpc>
        <a:spcBef>
          <a:spcPct val="4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7550" indent="-207963" algn="l" rtl="0" fontAlgn="base">
        <a:lnSpc>
          <a:spcPct val="950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947738" indent="-219075" algn="l" rtl="0" fontAlgn="base">
        <a:lnSpc>
          <a:spcPct val="95000"/>
        </a:lnSpc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181100" indent="-20955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638300" indent="-20955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095500" indent="-20955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52700" indent="-20955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009900" indent="-20955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22.xml"/><Relationship Id="rId5" Type="http://schemas.openxmlformats.org/officeDocument/2006/relationships/image" Target="../media/image24.jpeg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20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 descr="9375 (901247) Pro Pri#F9D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691" name="Rectangle 3"/>
          <p:cNvSpPr>
            <a:spLocks noChangeArrowheads="1"/>
          </p:cNvSpPr>
          <p:nvPr/>
        </p:nvSpPr>
        <p:spPr bwMode="auto">
          <a:xfrm>
            <a:off x="161925" y="669925"/>
            <a:ext cx="2735263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2000">
                <a:solidFill>
                  <a:schemeClr val="bg1"/>
                </a:solidFill>
                <a:latin typeface="DendaNewLight" pitchFamily="2" charset="0"/>
              </a:rPr>
              <a:t>Essential Business Builder Program</a:t>
            </a:r>
          </a:p>
        </p:txBody>
      </p:sp>
      <p:sp>
        <p:nvSpPr>
          <p:cNvPr id="370692" name="Slide Number Placeholder 5"/>
          <p:cNvSpPr txBox="1">
            <a:spLocks noGrp="1"/>
          </p:cNvSpPr>
          <p:nvPr/>
        </p:nvSpPr>
        <p:spPr bwMode="auto">
          <a:xfrm>
            <a:off x="7966075" y="6486525"/>
            <a:ext cx="7905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6858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1pPr>
            <a:lvl2pPr marL="557213" indent="-214313" defTabSz="6858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2pPr>
            <a:lvl3pPr marL="857250" indent="-171450" defTabSz="6858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3pPr>
            <a:lvl4pPr marL="1200150" indent="-171450" defTabSz="6858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4pPr>
            <a:lvl5pPr marL="1543050" indent="-171450" defTabSz="6858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5pPr>
            <a:lvl6pPr marL="20002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6pPr>
            <a:lvl7pPr marL="24574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7pPr>
            <a:lvl8pPr marL="29146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8pPr>
            <a:lvl9pPr marL="33718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B655E257-4E49-4F71-AD36-FC03CE3E3ECB}" type="slidenum">
              <a:rPr lang="en-US" sz="600">
                <a:solidFill>
                  <a:srgbClr val="C60C30"/>
                </a:solidFill>
              </a:rPr>
              <a:pPr algn="r" eaLnBrk="1" hangingPunct="1"/>
              <a:t>1</a:t>
            </a:fld>
            <a:endParaRPr lang="en-US" sz="600">
              <a:solidFill>
                <a:srgbClr val="C60C30"/>
              </a:solidFill>
            </a:endParaRPr>
          </a:p>
        </p:txBody>
      </p:sp>
      <p:pic>
        <p:nvPicPr>
          <p:cNvPr id="370693" name="Picture 5" descr="Deeplilac 16x9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25" y="-165100"/>
            <a:ext cx="10582275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694" name="Rectangle 6"/>
          <p:cNvSpPr>
            <a:spLocks noChangeArrowheads="1"/>
          </p:cNvSpPr>
          <p:nvPr/>
        </p:nvSpPr>
        <p:spPr bwMode="auto">
          <a:xfrm>
            <a:off x="-108520" y="669925"/>
            <a:ext cx="29114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2800" dirty="0" smtClean="0">
                <a:solidFill>
                  <a:schemeClr val="bg1"/>
                </a:solidFill>
                <a:latin typeface="DendaNewLight" pitchFamily="2" charset="0"/>
              </a:rPr>
              <a:t>Canon</a:t>
            </a:r>
            <a:endParaRPr lang="en-GB" sz="2800" dirty="0">
              <a:solidFill>
                <a:schemeClr val="bg1"/>
              </a:solidFill>
              <a:latin typeface="DendaNewLight" pitchFamily="2" charset="0"/>
            </a:endParaRPr>
          </a:p>
          <a:p>
            <a:pPr eaLnBrk="1" hangingPunct="1"/>
            <a:r>
              <a:rPr lang="en-GB" sz="2800" dirty="0">
                <a:solidFill>
                  <a:schemeClr val="bg1"/>
                </a:solidFill>
                <a:latin typeface="DendaNewLight" pitchFamily="2" charset="0"/>
              </a:rPr>
              <a:t>Professional </a:t>
            </a:r>
            <a:r>
              <a:rPr lang="en-GB" sz="2800" dirty="0" smtClean="0">
                <a:solidFill>
                  <a:schemeClr val="bg1"/>
                </a:solidFill>
                <a:latin typeface="DendaNewLight" pitchFamily="2" charset="0"/>
              </a:rPr>
              <a:t>Print</a:t>
            </a:r>
            <a:endParaRPr lang="en-GB" sz="2800" dirty="0">
              <a:solidFill>
                <a:schemeClr val="bg1"/>
              </a:solidFill>
              <a:latin typeface="DendaNewLight" pitchFamily="2" charset="0"/>
            </a:endParaRPr>
          </a:p>
        </p:txBody>
      </p:sp>
      <p:sp>
        <p:nvSpPr>
          <p:cNvPr id="370695" name="Freeform 5"/>
          <p:cNvSpPr>
            <a:spLocks/>
          </p:cNvSpPr>
          <p:nvPr/>
        </p:nvSpPr>
        <p:spPr bwMode="auto">
          <a:xfrm flipH="1">
            <a:off x="8316913" y="-26988"/>
            <a:ext cx="595312" cy="1430338"/>
          </a:xfrm>
          <a:custGeom>
            <a:avLst/>
            <a:gdLst>
              <a:gd name="T0" fmla="*/ 250 w 250"/>
              <a:gd name="T1" fmla="*/ 0 h 569"/>
              <a:gd name="T2" fmla="*/ 74 w 250"/>
              <a:gd name="T3" fmla="*/ 0 h 569"/>
              <a:gd name="T4" fmla="*/ 66 w 250"/>
              <a:gd name="T5" fmla="*/ 1 h 569"/>
              <a:gd name="T6" fmla="*/ 59 w 250"/>
              <a:gd name="T7" fmla="*/ 2 h 569"/>
              <a:gd name="T8" fmla="*/ 52 w 250"/>
              <a:gd name="T9" fmla="*/ 4 h 569"/>
              <a:gd name="T10" fmla="*/ 45 w 250"/>
              <a:gd name="T11" fmla="*/ 6 h 569"/>
              <a:gd name="T12" fmla="*/ 39 w 250"/>
              <a:gd name="T13" fmla="*/ 9 h 569"/>
              <a:gd name="T14" fmla="*/ 32 w 250"/>
              <a:gd name="T15" fmla="*/ 13 h 569"/>
              <a:gd name="T16" fmla="*/ 27 w 250"/>
              <a:gd name="T17" fmla="*/ 17 h 569"/>
              <a:gd name="T18" fmla="*/ 22 w 250"/>
              <a:gd name="T19" fmla="*/ 22 h 569"/>
              <a:gd name="T20" fmla="*/ 17 w 250"/>
              <a:gd name="T21" fmla="*/ 27 h 569"/>
              <a:gd name="T22" fmla="*/ 13 w 250"/>
              <a:gd name="T23" fmla="*/ 33 h 569"/>
              <a:gd name="T24" fmla="*/ 9 w 250"/>
              <a:gd name="T25" fmla="*/ 39 h 569"/>
              <a:gd name="T26" fmla="*/ 7 w 250"/>
              <a:gd name="T27" fmla="*/ 42 h 569"/>
              <a:gd name="T28" fmla="*/ 6 w 250"/>
              <a:gd name="T29" fmla="*/ 45 h 569"/>
              <a:gd name="T30" fmla="*/ 3 w 250"/>
              <a:gd name="T31" fmla="*/ 52 h 569"/>
              <a:gd name="T32" fmla="*/ 2 w 250"/>
              <a:gd name="T33" fmla="*/ 59 h 569"/>
              <a:gd name="T34" fmla="*/ 1 w 250"/>
              <a:gd name="T35" fmla="*/ 66 h 569"/>
              <a:gd name="T36" fmla="*/ 0 w 250"/>
              <a:gd name="T37" fmla="*/ 74 h 569"/>
              <a:gd name="T38" fmla="*/ 0 w 250"/>
              <a:gd name="T39" fmla="*/ 559 h 569"/>
              <a:gd name="T40" fmla="*/ 1 w 250"/>
              <a:gd name="T41" fmla="*/ 563 h 569"/>
              <a:gd name="T42" fmla="*/ 3 w 250"/>
              <a:gd name="T43" fmla="*/ 566 h 569"/>
              <a:gd name="T44" fmla="*/ 6 w 250"/>
              <a:gd name="T45" fmla="*/ 568 h 569"/>
              <a:gd name="T46" fmla="*/ 10 w 250"/>
              <a:gd name="T47" fmla="*/ 569 h 569"/>
              <a:gd name="T48" fmla="*/ 11 w 250"/>
              <a:gd name="T49" fmla="*/ 569 h 569"/>
              <a:gd name="T50" fmla="*/ 12 w 250"/>
              <a:gd name="T51" fmla="*/ 569 h 569"/>
              <a:gd name="T52" fmla="*/ 15 w 250"/>
              <a:gd name="T53" fmla="*/ 567 h 569"/>
              <a:gd name="T54" fmla="*/ 17 w 250"/>
              <a:gd name="T55" fmla="*/ 565 h 569"/>
              <a:gd name="T56" fmla="*/ 19 w 250"/>
              <a:gd name="T57" fmla="*/ 561 h 569"/>
              <a:gd name="T58" fmla="*/ 158 w 250"/>
              <a:gd name="T59" fmla="*/ 184 h 569"/>
              <a:gd name="T60" fmla="*/ 161 w 250"/>
              <a:gd name="T61" fmla="*/ 177 h 569"/>
              <a:gd name="T62" fmla="*/ 163 w 250"/>
              <a:gd name="T63" fmla="*/ 170 h 569"/>
              <a:gd name="T64" fmla="*/ 167 w 250"/>
              <a:gd name="T65" fmla="*/ 164 h 569"/>
              <a:gd name="T66" fmla="*/ 170 w 250"/>
              <a:gd name="T67" fmla="*/ 158 h 569"/>
              <a:gd name="T68" fmla="*/ 174 w 250"/>
              <a:gd name="T69" fmla="*/ 152 h 569"/>
              <a:gd name="T70" fmla="*/ 179 w 250"/>
              <a:gd name="T71" fmla="*/ 147 h 569"/>
              <a:gd name="T72" fmla="*/ 184 w 250"/>
              <a:gd name="T73" fmla="*/ 141 h 569"/>
              <a:gd name="T74" fmla="*/ 189 w 250"/>
              <a:gd name="T75" fmla="*/ 137 h 569"/>
              <a:gd name="T76" fmla="*/ 195 w 250"/>
              <a:gd name="T77" fmla="*/ 132 h 569"/>
              <a:gd name="T78" fmla="*/ 201 w 250"/>
              <a:gd name="T79" fmla="*/ 128 h 569"/>
              <a:gd name="T80" fmla="*/ 208 w 250"/>
              <a:gd name="T81" fmla="*/ 125 h 569"/>
              <a:gd name="T82" fmla="*/ 215 w 250"/>
              <a:gd name="T83" fmla="*/ 122 h 569"/>
              <a:gd name="T84" fmla="*/ 219 w 250"/>
              <a:gd name="T85" fmla="*/ 121 h 569"/>
              <a:gd name="T86" fmla="*/ 223 w 250"/>
              <a:gd name="T87" fmla="*/ 120 h 569"/>
              <a:gd name="T88" fmla="*/ 231 w 250"/>
              <a:gd name="T89" fmla="*/ 118 h 569"/>
              <a:gd name="T90" fmla="*/ 240 w 250"/>
              <a:gd name="T91" fmla="*/ 117 h 569"/>
              <a:gd name="T92" fmla="*/ 250 w 250"/>
              <a:gd name="T93" fmla="*/ 116 h 569"/>
              <a:gd name="T94" fmla="*/ 250 w 250"/>
              <a:gd name="T95" fmla="*/ 0 h 5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50"/>
              <a:gd name="T145" fmla="*/ 0 h 569"/>
              <a:gd name="T146" fmla="*/ 250 w 250"/>
              <a:gd name="T147" fmla="*/ 569 h 56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50" h="569">
                <a:moveTo>
                  <a:pt x="250" y="0"/>
                </a:moveTo>
                <a:lnTo>
                  <a:pt x="74" y="0"/>
                </a:lnTo>
                <a:lnTo>
                  <a:pt x="66" y="1"/>
                </a:lnTo>
                <a:lnTo>
                  <a:pt x="59" y="2"/>
                </a:lnTo>
                <a:lnTo>
                  <a:pt x="52" y="4"/>
                </a:lnTo>
                <a:lnTo>
                  <a:pt x="45" y="6"/>
                </a:lnTo>
                <a:lnTo>
                  <a:pt x="39" y="9"/>
                </a:lnTo>
                <a:lnTo>
                  <a:pt x="32" y="13"/>
                </a:lnTo>
                <a:lnTo>
                  <a:pt x="27" y="17"/>
                </a:lnTo>
                <a:lnTo>
                  <a:pt x="22" y="22"/>
                </a:lnTo>
                <a:lnTo>
                  <a:pt x="17" y="27"/>
                </a:lnTo>
                <a:lnTo>
                  <a:pt x="13" y="33"/>
                </a:lnTo>
                <a:lnTo>
                  <a:pt x="9" y="39"/>
                </a:lnTo>
                <a:lnTo>
                  <a:pt x="7" y="42"/>
                </a:lnTo>
                <a:lnTo>
                  <a:pt x="6" y="45"/>
                </a:lnTo>
                <a:lnTo>
                  <a:pt x="3" y="52"/>
                </a:lnTo>
                <a:lnTo>
                  <a:pt x="2" y="59"/>
                </a:lnTo>
                <a:lnTo>
                  <a:pt x="1" y="66"/>
                </a:lnTo>
                <a:lnTo>
                  <a:pt x="0" y="74"/>
                </a:lnTo>
                <a:lnTo>
                  <a:pt x="0" y="559"/>
                </a:lnTo>
                <a:lnTo>
                  <a:pt x="1" y="563"/>
                </a:lnTo>
                <a:lnTo>
                  <a:pt x="3" y="566"/>
                </a:lnTo>
                <a:lnTo>
                  <a:pt x="6" y="568"/>
                </a:lnTo>
                <a:lnTo>
                  <a:pt x="10" y="569"/>
                </a:lnTo>
                <a:lnTo>
                  <a:pt x="11" y="569"/>
                </a:lnTo>
                <a:lnTo>
                  <a:pt x="12" y="569"/>
                </a:lnTo>
                <a:lnTo>
                  <a:pt x="15" y="567"/>
                </a:lnTo>
                <a:lnTo>
                  <a:pt x="17" y="565"/>
                </a:lnTo>
                <a:lnTo>
                  <a:pt x="19" y="561"/>
                </a:lnTo>
                <a:lnTo>
                  <a:pt x="158" y="184"/>
                </a:lnTo>
                <a:lnTo>
                  <a:pt x="161" y="177"/>
                </a:lnTo>
                <a:lnTo>
                  <a:pt x="163" y="170"/>
                </a:lnTo>
                <a:lnTo>
                  <a:pt x="167" y="164"/>
                </a:lnTo>
                <a:lnTo>
                  <a:pt x="170" y="158"/>
                </a:lnTo>
                <a:lnTo>
                  <a:pt x="174" y="152"/>
                </a:lnTo>
                <a:lnTo>
                  <a:pt x="179" y="147"/>
                </a:lnTo>
                <a:lnTo>
                  <a:pt x="184" y="141"/>
                </a:lnTo>
                <a:lnTo>
                  <a:pt x="189" y="137"/>
                </a:lnTo>
                <a:lnTo>
                  <a:pt x="195" y="132"/>
                </a:lnTo>
                <a:lnTo>
                  <a:pt x="201" y="128"/>
                </a:lnTo>
                <a:lnTo>
                  <a:pt x="208" y="125"/>
                </a:lnTo>
                <a:lnTo>
                  <a:pt x="215" y="122"/>
                </a:lnTo>
                <a:lnTo>
                  <a:pt x="219" y="121"/>
                </a:lnTo>
                <a:lnTo>
                  <a:pt x="223" y="120"/>
                </a:lnTo>
                <a:lnTo>
                  <a:pt x="231" y="118"/>
                </a:lnTo>
                <a:lnTo>
                  <a:pt x="240" y="117"/>
                </a:lnTo>
                <a:lnTo>
                  <a:pt x="250" y="116"/>
                </a:lnTo>
                <a:lnTo>
                  <a:pt x="250" y="0"/>
                </a:lnTo>
                <a:close/>
              </a:path>
            </a:pathLst>
          </a:custGeom>
          <a:solidFill>
            <a:srgbClr val="7D00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696" name="Rectangle 5"/>
          <p:cNvSpPr>
            <a:spLocks noChangeArrowheads="1"/>
          </p:cNvSpPr>
          <p:nvPr/>
        </p:nvSpPr>
        <p:spPr bwMode="auto">
          <a:xfrm>
            <a:off x="-36512" y="2303463"/>
            <a:ext cx="33655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40000"/>
              </a:spcBef>
              <a:buSzPct val="200000"/>
              <a:buFont typeface="DendaNewLight" pitchFamily="2" charset="0"/>
              <a:buNone/>
            </a:pPr>
            <a:endParaRPr lang="en-GB" sz="1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40000"/>
              </a:spcBef>
              <a:buSzPct val="200000"/>
              <a:buFont typeface="DendaNewLight" pitchFamily="2" charset="0"/>
              <a:buNone/>
            </a:pPr>
            <a:r>
              <a:rPr lang="en-GB" sz="1900" dirty="0">
                <a:solidFill>
                  <a:schemeClr val="bg1"/>
                </a:solidFill>
              </a:rPr>
              <a:t>Helping deliver </a:t>
            </a:r>
          </a:p>
          <a:p>
            <a:pPr eaLnBrk="1" hangingPunct="1">
              <a:spcBef>
                <a:spcPct val="40000"/>
              </a:spcBef>
              <a:buSzPct val="200000"/>
              <a:buFont typeface="DendaNewLight" pitchFamily="2" charset="0"/>
              <a:buNone/>
            </a:pPr>
            <a:r>
              <a:rPr lang="en-GB" sz="1900" dirty="0">
                <a:solidFill>
                  <a:schemeClr val="bg1"/>
                </a:solidFill>
              </a:rPr>
              <a:t>business success </a:t>
            </a:r>
          </a:p>
          <a:p>
            <a:pPr eaLnBrk="1" hangingPunct="1">
              <a:spcBef>
                <a:spcPct val="40000"/>
              </a:spcBef>
              <a:buSzPct val="200000"/>
              <a:buFont typeface="DendaNewLight" pitchFamily="2" charset="0"/>
              <a:buNone/>
            </a:pPr>
            <a:endParaRPr lang="en-GB" sz="1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40000"/>
              </a:spcBef>
              <a:buSzPct val="200000"/>
              <a:buFont typeface="DendaNewLight" pitchFamily="2" charset="0"/>
              <a:buNone/>
            </a:pPr>
            <a:endParaRPr lang="en-GB" sz="1900" dirty="0">
              <a:solidFill>
                <a:schemeClr val="bg1"/>
              </a:solidFill>
            </a:endParaRPr>
          </a:p>
          <a:p>
            <a:pPr eaLnBrk="1" hangingPunct="1">
              <a:spcBef>
                <a:spcPct val="40000"/>
              </a:spcBef>
              <a:buSzPct val="200000"/>
              <a:buFont typeface="DendaNewLight" pitchFamily="2" charset="0"/>
              <a:buNone/>
            </a:pPr>
            <a:r>
              <a:rPr lang="en-GB" sz="1900" dirty="0">
                <a:solidFill>
                  <a:schemeClr val="bg1"/>
                </a:solidFill>
              </a:rPr>
              <a:t>you can</a:t>
            </a:r>
          </a:p>
          <a:p>
            <a:pPr eaLnBrk="1" hangingPunct="1">
              <a:spcBef>
                <a:spcPct val="40000"/>
              </a:spcBef>
              <a:buSzPct val="200000"/>
              <a:buFont typeface="DendaNewLight" pitchFamily="2" charset="0"/>
              <a:buNone/>
            </a:pPr>
            <a:endParaRPr lang="en-GB" sz="2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358775"/>
            <a:ext cx="5511800" cy="1392238"/>
          </a:xfrm>
        </p:spPr>
        <p:txBody>
          <a:bodyPr lIns="0" tIns="0" rIns="0" bIns="0" anchor="t"/>
          <a:lstStyle/>
          <a:p>
            <a:pPr eaLnBrk="1" hangingPunct="1"/>
            <a:r>
              <a:rPr lang="en-GB" sz="2800" dirty="0" smtClean="0">
                <a:solidFill>
                  <a:schemeClr val="bg1"/>
                </a:solidFill>
              </a:rPr>
              <a:t>Decline in run lengths; huge 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increase in short runs, especially 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in jobs less than 2000 run length</a:t>
            </a:r>
            <a:endParaRPr lang="en-US" sz="1600" dirty="0" smtClean="0">
              <a:solidFill>
                <a:srgbClr val="7D0063"/>
              </a:solidFill>
            </a:endParaRPr>
          </a:p>
        </p:txBody>
      </p:sp>
      <p:sp>
        <p:nvSpPr>
          <p:cNvPr id="19463" name="Rectangle 3"/>
          <p:cNvSpPr txBox="1">
            <a:spLocks noChangeArrowheads="1"/>
          </p:cNvSpPr>
          <p:nvPr/>
        </p:nvSpPr>
        <p:spPr bwMode="auto">
          <a:xfrm>
            <a:off x="6186488" y="422275"/>
            <a:ext cx="30337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1pPr>
            <a:lvl2pPr marL="998538" indent="-28575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2pPr>
            <a:lvl3pPr marL="1406525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3pPr>
            <a:lvl4pPr marL="1814513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4pPr>
            <a:lvl5pPr marL="22225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5pPr>
            <a:lvl6pPr marL="26797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6pPr>
            <a:lvl7pPr marL="31369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7pPr>
            <a:lvl8pPr marL="35941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8pPr>
            <a:lvl9pPr marL="40513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3200">
                <a:solidFill>
                  <a:schemeClr val="bg1"/>
                </a:solidFill>
                <a:latin typeface="DendaNewLight" pitchFamily="2" charset="0"/>
                <a:cs typeface="Arial" pitchFamily="34" charset="0"/>
              </a:rPr>
              <a:t>Digital printing</a:t>
            </a:r>
            <a:br>
              <a:rPr lang="en-GB" sz="3200">
                <a:solidFill>
                  <a:schemeClr val="bg1"/>
                </a:solidFill>
                <a:latin typeface="DendaNewLight" pitchFamily="2" charset="0"/>
                <a:cs typeface="Arial" pitchFamily="34" charset="0"/>
              </a:rPr>
            </a:br>
            <a:r>
              <a:rPr lang="en-GB" sz="5400">
                <a:solidFill>
                  <a:schemeClr val="bg1"/>
                </a:solidFill>
                <a:latin typeface="DendaNewLight" pitchFamily="2" charset="0"/>
                <a:cs typeface="Arial" pitchFamily="34" charset="0"/>
              </a:rPr>
              <a:t>saved us</a:t>
            </a:r>
            <a:endParaRPr lang="en-GB" sz="4800">
              <a:solidFill>
                <a:schemeClr val="bg1"/>
              </a:solidFill>
              <a:latin typeface="DendaNewLight" pitchFamily="2" charset="0"/>
              <a:cs typeface="Arial" pitchFamily="34" charset="0"/>
            </a:endParaRP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350044" y="1928813"/>
            <a:ext cx="8380412" cy="5149850"/>
          </a:xfrm>
          <a:prstGeom prst="roundRect">
            <a:avLst>
              <a:gd name="adj" fmla="val 456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3152775" y="5124450"/>
            <a:ext cx="612775" cy="779463"/>
          </a:xfrm>
          <a:prstGeom prst="rect">
            <a:avLst/>
          </a:prstGeom>
          <a:solidFill>
            <a:srgbClr val="0097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4540250" y="5073650"/>
            <a:ext cx="612775" cy="831850"/>
          </a:xfrm>
          <a:prstGeom prst="rect">
            <a:avLst/>
          </a:prstGeom>
          <a:solidFill>
            <a:srgbClr val="0097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36" name="Rectangle 38"/>
          <p:cNvSpPr>
            <a:spLocks noChangeArrowheads="1"/>
          </p:cNvSpPr>
          <p:nvPr/>
        </p:nvSpPr>
        <p:spPr bwMode="auto">
          <a:xfrm>
            <a:off x="5938838" y="3762375"/>
            <a:ext cx="612775" cy="2144713"/>
          </a:xfrm>
          <a:prstGeom prst="rect">
            <a:avLst/>
          </a:prstGeom>
          <a:solidFill>
            <a:srgbClr val="0097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357438" y="2000250"/>
            <a:ext cx="4572000" cy="4357688"/>
            <a:chOff x="1164" y="1026"/>
            <a:chExt cx="3379" cy="3221"/>
          </a:xfrm>
        </p:grpSpPr>
        <p:sp>
          <p:nvSpPr>
            <p:cNvPr id="148489" name="Rectangle 3"/>
            <p:cNvSpPr>
              <a:spLocks noChangeArrowheads="1"/>
            </p:cNvSpPr>
            <p:nvPr/>
          </p:nvSpPr>
          <p:spPr bwMode="auto">
            <a:xfrm>
              <a:off x="1670" y="4033"/>
              <a:ext cx="629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1" hangingPunct="1"/>
              <a:r>
                <a:rPr lang="en-GB" sz="1800">
                  <a:solidFill>
                    <a:schemeClr val="bg2"/>
                  </a:solidFill>
                </a:rPr>
                <a:t>2007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148490" name="Line 13"/>
            <p:cNvSpPr>
              <a:spLocks noChangeShapeType="1"/>
            </p:cNvSpPr>
            <p:nvPr/>
          </p:nvSpPr>
          <p:spPr bwMode="auto">
            <a:xfrm rot="16200000" flipH="1">
              <a:off x="1190" y="2618"/>
              <a:ext cx="2582" cy="0"/>
            </a:xfrm>
            <a:prstGeom prst="line">
              <a:avLst/>
            </a:prstGeom>
            <a:noFill/>
            <a:ln w="12700" cap="rnd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8491" name="Line 14"/>
            <p:cNvSpPr>
              <a:spLocks noChangeShapeType="1"/>
            </p:cNvSpPr>
            <p:nvPr/>
          </p:nvSpPr>
          <p:spPr bwMode="auto">
            <a:xfrm rot="16200000" flipH="1">
              <a:off x="2216" y="2618"/>
              <a:ext cx="2582" cy="0"/>
            </a:xfrm>
            <a:prstGeom prst="line">
              <a:avLst/>
            </a:prstGeom>
            <a:noFill/>
            <a:ln w="12700" cap="rnd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8492" name="Line 15"/>
            <p:cNvSpPr>
              <a:spLocks noChangeShapeType="1"/>
            </p:cNvSpPr>
            <p:nvPr/>
          </p:nvSpPr>
          <p:spPr bwMode="auto">
            <a:xfrm rot="16200000" flipH="1">
              <a:off x="3242" y="2618"/>
              <a:ext cx="2582" cy="0"/>
            </a:xfrm>
            <a:prstGeom prst="line">
              <a:avLst/>
            </a:prstGeom>
            <a:noFill/>
            <a:ln w="12700" cap="rnd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8493" name="Rectangle 3"/>
            <p:cNvSpPr>
              <a:spLocks noChangeArrowheads="1"/>
            </p:cNvSpPr>
            <p:nvPr/>
          </p:nvSpPr>
          <p:spPr bwMode="auto">
            <a:xfrm>
              <a:off x="1164" y="1262"/>
              <a:ext cx="2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GB" sz="1800">
                  <a:solidFill>
                    <a:schemeClr val="bg2"/>
                  </a:solidFill>
                </a:rPr>
                <a:t>50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148494" name="Rectangle 3"/>
            <p:cNvSpPr>
              <a:spLocks noChangeArrowheads="1"/>
            </p:cNvSpPr>
            <p:nvPr/>
          </p:nvSpPr>
          <p:spPr bwMode="auto">
            <a:xfrm>
              <a:off x="1164" y="1754"/>
              <a:ext cx="2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GB" sz="1800">
                  <a:solidFill>
                    <a:schemeClr val="bg2"/>
                  </a:solidFill>
                </a:rPr>
                <a:t>40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148495" name="Rectangle 3"/>
            <p:cNvSpPr>
              <a:spLocks noChangeArrowheads="1"/>
            </p:cNvSpPr>
            <p:nvPr/>
          </p:nvSpPr>
          <p:spPr bwMode="auto">
            <a:xfrm>
              <a:off x="1164" y="2275"/>
              <a:ext cx="2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GB" sz="1800">
                  <a:solidFill>
                    <a:schemeClr val="bg2"/>
                  </a:solidFill>
                </a:rPr>
                <a:t>30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148496" name="Rectangle 3"/>
            <p:cNvSpPr>
              <a:spLocks noChangeArrowheads="1"/>
            </p:cNvSpPr>
            <p:nvPr/>
          </p:nvSpPr>
          <p:spPr bwMode="auto">
            <a:xfrm>
              <a:off x="1164" y="2790"/>
              <a:ext cx="2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GB" sz="1800">
                  <a:solidFill>
                    <a:schemeClr val="bg2"/>
                  </a:solidFill>
                </a:rPr>
                <a:t>20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148497" name="Rectangle 3"/>
            <p:cNvSpPr>
              <a:spLocks noChangeArrowheads="1"/>
            </p:cNvSpPr>
            <p:nvPr/>
          </p:nvSpPr>
          <p:spPr bwMode="auto">
            <a:xfrm>
              <a:off x="1164" y="3291"/>
              <a:ext cx="2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GB" sz="1800">
                  <a:solidFill>
                    <a:schemeClr val="bg2"/>
                  </a:solidFill>
                </a:rPr>
                <a:t>10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148498" name="Rectangle 3"/>
            <p:cNvSpPr>
              <a:spLocks noChangeArrowheads="1"/>
            </p:cNvSpPr>
            <p:nvPr/>
          </p:nvSpPr>
          <p:spPr bwMode="auto">
            <a:xfrm>
              <a:off x="1245" y="3811"/>
              <a:ext cx="2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GB" sz="1800">
                  <a:solidFill>
                    <a:schemeClr val="bg2"/>
                  </a:solidFill>
                </a:rPr>
                <a:t>0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148499" name="Rectangle 3"/>
            <p:cNvSpPr>
              <a:spLocks noChangeArrowheads="1"/>
            </p:cNvSpPr>
            <p:nvPr/>
          </p:nvSpPr>
          <p:spPr bwMode="auto">
            <a:xfrm>
              <a:off x="1184" y="1026"/>
              <a:ext cx="2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GB" sz="1800">
                <a:solidFill>
                  <a:schemeClr val="bg2"/>
                </a:solidFill>
              </a:endParaRPr>
            </a:p>
          </p:txBody>
        </p:sp>
        <p:sp>
          <p:nvSpPr>
            <p:cNvPr id="148500" name="Rectangle 3"/>
            <p:cNvSpPr>
              <a:spLocks noChangeArrowheads="1"/>
            </p:cNvSpPr>
            <p:nvPr/>
          </p:nvSpPr>
          <p:spPr bwMode="auto">
            <a:xfrm>
              <a:off x="2816" y="4033"/>
              <a:ext cx="3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1" hangingPunct="1"/>
              <a:r>
                <a:rPr lang="en-GB" sz="1800">
                  <a:solidFill>
                    <a:schemeClr val="bg2"/>
                  </a:solidFill>
                </a:rPr>
                <a:t>2008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148501" name="Rectangle 3"/>
            <p:cNvSpPr>
              <a:spLocks noChangeArrowheads="1"/>
            </p:cNvSpPr>
            <p:nvPr/>
          </p:nvSpPr>
          <p:spPr bwMode="auto">
            <a:xfrm>
              <a:off x="3798" y="4033"/>
              <a:ext cx="49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1" hangingPunct="1"/>
              <a:r>
                <a:rPr lang="en-GB" sz="1800">
                  <a:solidFill>
                    <a:schemeClr val="bg2"/>
                  </a:solidFill>
                </a:rPr>
                <a:t>2009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148502" name="Line 45"/>
            <p:cNvSpPr>
              <a:spLocks noChangeShapeType="1"/>
            </p:cNvSpPr>
            <p:nvPr/>
          </p:nvSpPr>
          <p:spPr bwMode="auto">
            <a:xfrm rot="16200000" flipH="1">
              <a:off x="165" y="2618"/>
              <a:ext cx="2582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8503" name="Line 50"/>
            <p:cNvSpPr>
              <a:spLocks noChangeShapeType="1"/>
            </p:cNvSpPr>
            <p:nvPr/>
          </p:nvSpPr>
          <p:spPr bwMode="auto">
            <a:xfrm flipH="1">
              <a:off x="1452" y="3911"/>
              <a:ext cx="3091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8504" name="Line 52"/>
            <p:cNvSpPr>
              <a:spLocks noChangeShapeType="1"/>
            </p:cNvSpPr>
            <p:nvPr/>
          </p:nvSpPr>
          <p:spPr bwMode="auto">
            <a:xfrm flipH="1">
              <a:off x="1356" y="3911"/>
              <a:ext cx="95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8505" name="Line 53"/>
            <p:cNvSpPr>
              <a:spLocks noChangeShapeType="1"/>
            </p:cNvSpPr>
            <p:nvPr/>
          </p:nvSpPr>
          <p:spPr bwMode="auto">
            <a:xfrm flipH="1">
              <a:off x="1356" y="3383"/>
              <a:ext cx="95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8506" name="Line 54"/>
            <p:cNvSpPr>
              <a:spLocks noChangeShapeType="1"/>
            </p:cNvSpPr>
            <p:nvPr/>
          </p:nvSpPr>
          <p:spPr bwMode="auto">
            <a:xfrm flipH="1">
              <a:off x="1356" y="2868"/>
              <a:ext cx="95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8507" name="Line 55"/>
            <p:cNvSpPr>
              <a:spLocks noChangeShapeType="1"/>
            </p:cNvSpPr>
            <p:nvPr/>
          </p:nvSpPr>
          <p:spPr bwMode="auto">
            <a:xfrm flipH="1">
              <a:off x="1356" y="2362"/>
              <a:ext cx="95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8508" name="Line 56"/>
            <p:cNvSpPr>
              <a:spLocks noChangeShapeType="1"/>
            </p:cNvSpPr>
            <p:nvPr/>
          </p:nvSpPr>
          <p:spPr bwMode="auto">
            <a:xfrm flipH="1">
              <a:off x="1356" y="1846"/>
              <a:ext cx="95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8509" name="Line 57"/>
            <p:cNvSpPr>
              <a:spLocks noChangeShapeType="1"/>
            </p:cNvSpPr>
            <p:nvPr/>
          </p:nvSpPr>
          <p:spPr bwMode="auto">
            <a:xfrm flipH="1">
              <a:off x="1362" y="1330"/>
              <a:ext cx="95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" name="Rectangle 3"/>
          <p:cNvSpPr>
            <a:spLocks noChangeArrowheads="1"/>
          </p:cNvSpPr>
          <p:nvPr/>
        </p:nvSpPr>
        <p:spPr bwMode="auto">
          <a:xfrm rot="16200000">
            <a:off x="234951" y="3970337"/>
            <a:ext cx="3592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700">
                <a:solidFill>
                  <a:schemeClr val="bg2"/>
                </a:solidFill>
              </a:rPr>
              <a:t>% of jobs less than 2000 run length</a:t>
            </a:r>
            <a:endParaRPr lang="en-US" sz="1700">
              <a:solidFill>
                <a:schemeClr val="bg2"/>
              </a:solidFill>
            </a:endParaRPr>
          </a:p>
        </p:txBody>
      </p:sp>
      <p:grpSp>
        <p:nvGrpSpPr>
          <p:cNvPr id="148511" name="Group 31"/>
          <p:cNvGrpSpPr>
            <a:grpSpLocks/>
          </p:cNvGrpSpPr>
          <p:nvPr/>
        </p:nvGrpSpPr>
        <p:grpSpPr bwMode="auto">
          <a:xfrm>
            <a:off x="6046788" y="325438"/>
            <a:ext cx="130175" cy="344487"/>
            <a:chOff x="419" y="2341"/>
            <a:chExt cx="76" cy="201"/>
          </a:xfrm>
        </p:grpSpPr>
        <p:sp>
          <p:nvSpPr>
            <p:cNvPr id="148512" name="Oval 32"/>
            <p:cNvSpPr>
              <a:spLocks noChangeArrowheads="1"/>
            </p:cNvSpPr>
            <p:nvPr/>
          </p:nvSpPr>
          <p:spPr bwMode="auto">
            <a:xfrm>
              <a:off x="419" y="2341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de-DE"/>
            </a:p>
          </p:txBody>
        </p:sp>
        <p:sp>
          <p:nvSpPr>
            <p:cNvPr id="148513" name="Freeform 33"/>
            <p:cNvSpPr>
              <a:spLocks/>
            </p:cNvSpPr>
            <p:nvPr/>
          </p:nvSpPr>
          <p:spPr bwMode="auto">
            <a:xfrm>
              <a:off x="419" y="2341"/>
              <a:ext cx="76" cy="201"/>
            </a:xfrm>
            <a:custGeom>
              <a:avLst/>
              <a:gdLst>
                <a:gd name="T0" fmla="*/ 0 w 76"/>
                <a:gd name="T1" fmla="*/ 24 h 201"/>
                <a:gd name="T2" fmla="*/ 0 w 76"/>
                <a:gd name="T3" fmla="*/ 201 h 201"/>
                <a:gd name="T4" fmla="*/ 76 w 76"/>
                <a:gd name="T5" fmla="*/ 0 h 201"/>
                <a:gd name="T6" fmla="*/ 27 w 76"/>
                <a:gd name="T7" fmla="*/ 1 h 201"/>
                <a:gd name="T8" fmla="*/ 0 w 76"/>
                <a:gd name="T9" fmla="*/ 2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01">
                  <a:moveTo>
                    <a:pt x="0" y="24"/>
                  </a:moveTo>
                  <a:lnTo>
                    <a:pt x="0" y="201"/>
                  </a:lnTo>
                  <a:lnTo>
                    <a:pt x="76" y="0"/>
                  </a:lnTo>
                  <a:lnTo>
                    <a:pt x="27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de-DE"/>
            </a:p>
          </p:txBody>
        </p:sp>
      </p:grpSp>
      <p:sp>
        <p:nvSpPr>
          <p:cNvPr id="93" name="AutoShape 11"/>
          <p:cNvSpPr>
            <a:spLocks noChangeArrowheads="1"/>
          </p:cNvSpPr>
          <p:nvPr/>
        </p:nvSpPr>
        <p:spPr bwMode="auto">
          <a:xfrm>
            <a:off x="347341" y="1951558"/>
            <a:ext cx="8380412" cy="5149850"/>
          </a:xfrm>
          <a:prstGeom prst="roundRect">
            <a:avLst>
              <a:gd name="adj" fmla="val 456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4" name="Rectangle 14"/>
          <p:cNvSpPr>
            <a:spLocks noChangeArrowheads="1"/>
          </p:cNvSpPr>
          <p:nvPr/>
        </p:nvSpPr>
        <p:spPr bwMode="auto">
          <a:xfrm>
            <a:off x="3509641" y="4632845"/>
            <a:ext cx="527050" cy="860425"/>
          </a:xfrm>
          <a:prstGeom prst="rect">
            <a:avLst/>
          </a:prstGeom>
          <a:solidFill>
            <a:srgbClr val="0097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95" name="Rectangle 63"/>
          <p:cNvSpPr>
            <a:spLocks noChangeArrowheads="1"/>
          </p:cNvSpPr>
          <p:nvPr/>
        </p:nvSpPr>
        <p:spPr bwMode="auto">
          <a:xfrm flipV="1">
            <a:off x="4795516" y="3594620"/>
            <a:ext cx="527050" cy="1042988"/>
          </a:xfrm>
          <a:prstGeom prst="rect">
            <a:avLst/>
          </a:prstGeom>
          <a:solidFill>
            <a:srgbClr val="0097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GB"/>
          </a:p>
        </p:txBody>
      </p:sp>
      <p:sp>
        <p:nvSpPr>
          <p:cNvPr id="96" name="Rectangle 67"/>
          <p:cNvSpPr>
            <a:spLocks noChangeArrowheads="1"/>
          </p:cNvSpPr>
          <p:nvPr/>
        </p:nvSpPr>
        <p:spPr bwMode="auto">
          <a:xfrm flipV="1">
            <a:off x="6036941" y="3489845"/>
            <a:ext cx="527050" cy="1147763"/>
          </a:xfrm>
          <a:prstGeom prst="rect">
            <a:avLst/>
          </a:prstGeom>
          <a:solidFill>
            <a:srgbClr val="0097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en-GB"/>
          </a:p>
        </p:txBody>
      </p:sp>
      <p:grpSp>
        <p:nvGrpSpPr>
          <p:cNvPr id="97" name="Group 88"/>
          <p:cNvGrpSpPr>
            <a:grpSpLocks/>
          </p:cNvGrpSpPr>
          <p:nvPr/>
        </p:nvGrpSpPr>
        <p:grpSpPr bwMode="auto">
          <a:xfrm>
            <a:off x="2674616" y="2665933"/>
            <a:ext cx="4268787" cy="3857625"/>
            <a:chOff x="1301" y="1100"/>
            <a:chExt cx="3070" cy="2937"/>
          </a:xfrm>
        </p:grpSpPr>
        <p:sp>
          <p:nvSpPr>
            <p:cNvPr id="98" name="Line 12"/>
            <p:cNvSpPr>
              <a:spLocks noChangeShapeType="1"/>
            </p:cNvSpPr>
            <p:nvPr/>
          </p:nvSpPr>
          <p:spPr bwMode="auto">
            <a:xfrm rot="16200000" flipH="1">
              <a:off x="1140" y="2603"/>
              <a:ext cx="2813" cy="0"/>
            </a:xfrm>
            <a:prstGeom prst="line">
              <a:avLst/>
            </a:prstGeom>
            <a:noFill/>
            <a:ln w="12700" cap="rnd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" name="Rectangle 3"/>
            <p:cNvSpPr>
              <a:spLocks noChangeArrowheads="1"/>
            </p:cNvSpPr>
            <p:nvPr/>
          </p:nvSpPr>
          <p:spPr bwMode="auto">
            <a:xfrm>
              <a:off x="1394" y="1100"/>
              <a:ext cx="2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GB" sz="1800">
                  <a:solidFill>
                    <a:schemeClr val="bg2"/>
                  </a:solidFill>
                </a:rPr>
                <a:t>20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100" name="Line 19"/>
            <p:cNvSpPr>
              <a:spLocks noChangeShapeType="1"/>
            </p:cNvSpPr>
            <p:nvPr/>
          </p:nvSpPr>
          <p:spPr bwMode="auto">
            <a:xfrm rot="16200000" flipH="1">
              <a:off x="456" y="2374"/>
              <a:ext cx="2356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" name="Line 20"/>
            <p:cNvSpPr>
              <a:spLocks noChangeShapeType="1"/>
            </p:cNvSpPr>
            <p:nvPr/>
          </p:nvSpPr>
          <p:spPr bwMode="auto">
            <a:xfrm flipH="1">
              <a:off x="1634" y="1201"/>
              <a:ext cx="95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" name="Line 25"/>
            <p:cNvSpPr>
              <a:spLocks noChangeShapeType="1"/>
            </p:cNvSpPr>
            <p:nvPr/>
          </p:nvSpPr>
          <p:spPr bwMode="auto">
            <a:xfrm flipH="1">
              <a:off x="1634" y="1558"/>
              <a:ext cx="95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" name="Line 26"/>
            <p:cNvSpPr>
              <a:spLocks noChangeShapeType="1"/>
            </p:cNvSpPr>
            <p:nvPr/>
          </p:nvSpPr>
          <p:spPr bwMode="auto">
            <a:xfrm flipH="1">
              <a:off x="1634" y="1905"/>
              <a:ext cx="95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4" name="Line 27"/>
            <p:cNvSpPr>
              <a:spLocks noChangeShapeType="1"/>
            </p:cNvSpPr>
            <p:nvPr/>
          </p:nvSpPr>
          <p:spPr bwMode="auto">
            <a:xfrm flipH="1">
              <a:off x="1634" y="2257"/>
              <a:ext cx="95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28"/>
            <p:cNvSpPr>
              <a:spLocks noChangeShapeType="1"/>
            </p:cNvSpPr>
            <p:nvPr/>
          </p:nvSpPr>
          <p:spPr bwMode="auto">
            <a:xfrm flipH="1">
              <a:off x="1634" y="2960"/>
              <a:ext cx="95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Line 29"/>
            <p:cNvSpPr>
              <a:spLocks noChangeShapeType="1"/>
            </p:cNvSpPr>
            <p:nvPr/>
          </p:nvSpPr>
          <p:spPr bwMode="auto">
            <a:xfrm flipH="1">
              <a:off x="1634" y="3307"/>
              <a:ext cx="95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7" name="Rectangle 3"/>
            <p:cNvSpPr>
              <a:spLocks noChangeArrowheads="1"/>
            </p:cNvSpPr>
            <p:nvPr/>
          </p:nvSpPr>
          <p:spPr bwMode="auto">
            <a:xfrm>
              <a:off x="1394" y="1466"/>
              <a:ext cx="2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GB" sz="1800">
                  <a:solidFill>
                    <a:schemeClr val="bg2"/>
                  </a:solidFill>
                </a:rPr>
                <a:t>15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108" name="Rectangle 3"/>
            <p:cNvSpPr>
              <a:spLocks noChangeArrowheads="1"/>
            </p:cNvSpPr>
            <p:nvPr/>
          </p:nvSpPr>
          <p:spPr bwMode="auto">
            <a:xfrm>
              <a:off x="1394" y="1813"/>
              <a:ext cx="2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GB" sz="1800">
                  <a:solidFill>
                    <a:schemeClr val="bg2"/>
                  </a:solidFill>
                </a:rPr>
                <a:t>10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109" name="Rectangle 3"/>
            <p:cNvSpPr>
              <a:spLocks noChangeArrowheads="1"/>
            </p:cNvSpPr>
            <p:nvPr/>
          </p:nvSpPr>
          <p:spPr bwMode="auto">
            <a:xfrm>
              <a:off x="1394" y="2146"/>
              <a:ext cx="2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GB" sz="1800">
                  <a:solidFill>
                    <a:schemeClr val="bg2"/>
                  </a:solidFill>
                </a:rPr>
                <a:t>5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110" name="Rectangle 3"/>
            <p:cNvSpPr>
              <a:spLocks noChangeArrowheads="1"/>
            </p:cNvSpPr>
            <p:nvPr/>
          </p:nvSpPr>
          <p:spPr bwMode="auto">
            <a:xfrm>
              <a:off x="1394" y="2492"/>
              <a:ext cx="2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GB" sz="1800">
                  <a:solidFill>
                    <a:schemeClr val="bg2"/>
                  </a:solidFill>
                </a:rPr>
                <a:t>0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111" name="Rectangle 3"/>
            <p:cNvSpPr>
              <a:spLocks noChangeArrowheads="1"/>
            </p:cNvSpPr>
            <p:nvPr/>
          </p:nvSpPr>
          <p:spPr bwMode="auto">
            <a:xfrm>
              <a:off x="1388" y="2876"/>
              <a:ext cx="2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GB" sz="1800">
                  <a:solidFill>
                    <a:schemeClr val="bg2"/>
                  </a:solidFill>
                </a:rPr>
                <a:t>-5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112" name="Rectangle 3"/>
            <p:cNvSpPr>
              <a:spLocks noChangeArrowheads="1"/>
            </p:cNvSpPr>
            <p:nvPr/>
          </p:nvSpPr>
          <p:spPr bwMode="auto">
            <a:xfrm>
              <a:off x="1301" y="3212"/>
              <a:ext cx="322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GB" sz="1800">
                  <a:solidFill>
                    <a:schemeClr val="bg2"/>
                  </a:solidFill>
                </a:rPr>
                <a:t>-10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113" name="Rectangle 3"/>
            <p:cNvSpPr>
              <a:spLocks noChangeArrowheads="1"/>
            </p:cNvSpPr>
            <p:nvPr/>
          </p:nvSpPr>
          <p:spPr bwMode="auto">
            <a:xfrm>
              <a:off x="1650" y="1100"/>
              <a:ext cx="9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1" hangingPunct="1"/>
              <a:r>
                <a:rPr lang="en-GB" sz="1600">
                  <a:solidFill>
                    <a:schemeClr val="bg2"/>
                  </a:solidFill>
                </a:rPr>
                <a:t>Offset</a:t>
              </a:r>
            </a:p>
            <a:p>
              <a:pPr algn="ctr" eaLnBrk="1" hangingPunct="1"/>
              <a:r>
                <a:rPr lang="en-GB" sz="1600">
                  <a:solidFill>
                    <a:schemeClr val="bg2"/>
                  </a:solidFill>
                </a:rPr>
                <a:t>Litho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114" name="Rectangle 3"/>
            <p:cNvSpPr>
              <a:spLocks noChangeArrowheads="1"/>
            </p:cNvSpPr>
            <p:nvPr/>
          </p:nvSpPr>
          <p:spPr bwMode="auto">
            <a:xfrm>
              <a:off x="2639" y="1100"/>
              <a:ext cx="7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1" hangingPunct="1"/>
              <a:r>
                <a:rPr lang="en-GB" sz="1600">
                  <a:solidFill>
                    <a:schemeClr val="bg2"/>
                  </a:solidFill>
                </a:rPr>
                <a:t>Toner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115" name="Rectangle 3"/>
            <p:cNvSpPr>
              <a:spLocks noChangeArrowheads="1"/>
            </p:cNvSpPr>
            <p:nvPr/>
          </p:nvSpPr>
          <p:spPr bwMode="auto">
            <a:xfrm>
              <a:off x="3551" y="1100"/>
              <a:ext cx="7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1" hangingPunct="1"/>
              <a:r>
                <a:rPr lang="en-GB" sz="1600">
                  <a:solidFill>
                    <a:schemeClr val="bg2"/>
                  </a:solidFill>
                </a:rPr>
                <a:t>Inkjet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116" name="Line 79"/>
            <p:cNvSpPr>
              <a:spLocks noChangeShapeType="1"/>
            </p:cNvSpPr>
            <p:nvPr/>
          </p:nvSpPr>
          <p:spPr bwMode="auto">
            <a:xfrm rot="16200000" flipH="1">
              <a:off x="2038" y="2617"/>
              <a:ext cx="2841" cy="0"/>
            </a:xfrm>
            <a:prstGeom prst="line">
              <a:avLst/>
            </a:prstGeom>
            <a:noFill/>
            <a:ln w="12700" cap="rnd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7" name="Line 80"/>
            <p:cNvSpPr>
              <a:spLocks noChangeShapeType="1"/>
            </p:cNvSpPr>
            <p:nvPr/>
          </p:nvSpPr>
          <p:spPr bwMode="auto">
            <a:xfrm rot="16200000" flipH="1">
              <a:off x="2962" y="2605"/>
              <a:ext cx="2817" cy="0"/>
            </a:xfrm>
            <a:prstGeom prst="line">
              <a:avLst/>
            </a:prstGeom>
            <a:noFill/>
            <a:ln w="12700" cap="rnd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83"/>
            <p:cNvSpPr>
              <a:spLocks noChangeShapeType="1"/>
            </p:cNvSpPr>
            <p:nvPr/>
          </p:nvSpPr>
          <p:spPr bwMode="auto">
            <a:xfrm flipH="1">
              <a:off x="1634" y="2600"/>
              <a:ext cx="2735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9" name="Rectangle 3"/>
          <p:cNvSpPr>
            <a:spLocks noChangeArrowheads="1"/>
          </p:cNvSpPr>
          <p:nvPr/>
        </p:nvSpPr>
        <p:spPr bwMode="auto">
          <a:xfrm>
            <a:off x="1390328" y="2221433"/>
            <a:ext cx="20748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GB" sz="1800" dirty="0">
                <a:solidFill>
                  <a:schemeClr val="bg2"/>
                </a:solidFill>
              </a:rPr>
              <a:t>2008-2009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20" name="Rectangle 3"/>
          <p:cNvSpPr>
            <a:spLocks noChangeArrowheads="1"/>
          </p:cNvSpPr>
          <p:nvPr/>
        </p:nvSpPr>
        <p:spPr bwMode="auto">
          <a:xfrm rot="-5400000">
            <a:off x="1416522" y="4797151"/>
            <a:ext cx="17748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GB" sz="1800">
                <a:solidFill>
                  <a:schemeClr val="bg2"/>
                </a:solidFill>
              </a:rPr>
              <a:t>% of revenue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21" name="Rectangle 3"/>
          <p:cNvSpPr>
            <a:spLocks noChangeArrowheads="1"/>
          </p:cNvSpPr>
          <p:nvPr/>
        </p:nvSpPr>
        <p:spPr bwMode="auto">
          <a:xfrm>
            <a:off x="323528" y="381520"/>
            <a:ext cx="55118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GB" sz="3400">
                <a:solidFill>
                  <a:schemeClr val="bg1"/>
                </a:solidFill>
              </a:rPr>
              <a:t>Significant growth in </a:t>
            </a:r>
            <a:br>
              <a:rPr lang="en-GB" sz="3400">
                <a:solidFill>
                  <a:schemeClr val="bg1"/>
                </a:solidFill>
              </a:rPr>
            </a:br>
            <a:r>
              <a:rPr lang="en-GB" sz="3400">
                <a:solidFill>
                  <a:schemeClr val="bg1"/>
                </a:solidFill>
              </a:rPr>
              <a:t>digital print technologies</a:t>
            </a:r>
            <a:endParaRPr lang="en-US" sz="3400">
              <a:solidFill>
                <a:schemeClr val="bg1"/>
              </a:solidFill>
            </a:endParaRPr>
          </a:p>
        </p:txBody>
      </p:sp>
      <p:sp>
        <p:nvSpPr>
          <p:cNvPr id="122" name="AutoShape 11"/>
          <p:cNvSpPr>
            <a:spLocks noChangeArrowheads="1"/>
          </p:cNvSpPr>
          <p:nvPr/>
        </p:nvSpPr>
        <p:spPr bwMode="auto">
          <a:xfrm>
            <a:off x="347341" y="1902694"/>
            <a:ext cx="4048125" cy="5149850"/>
          </a:xfrm>
          <a:prstGeom prst="roundRect">
            <a:avLst>
              <a:gd name="adj" fmla="val 456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23" name="AutoShape 11"/>
          <p:cNvSpPr>
            <a:spLocks noChangeArrowheads="1"/>
          </p:cNvSpPr>
          <p:nvPr/>
        </p:nvSpPr>
        <p:spPr bwMode="auto">
          <a:xfrm>
            <a:off x="4679628" y="1902694"/>
            <a:ext cx="4048125" cy="5149850"/>
          </a:xfrm>
          <a:prstGeom prst="roundRect">
            <a:avLst>
              <a:gd name="adj" fmla="val 4565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24" name="Rectangle 3"/>
          <p:cNvSpPr>
            <a:spLocks noChangeArrowheads="1"/>
          </p:cNvSpPr>
          <p:nvPr/>
        </p:nvSpPr>
        <p:spPr bwMode="auto">
          <a:xfrm>
            <a:off x="7011666" y="2956794"/>
            <a:ext cx="1714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GB" sz="1400">
                <a:solidFill>
                  <a:srgbClr val="0097D4"/>
                </a:solidFill>
              </a:rPr>
              <a:t>Who increased </a:t>
            </a:r>
            <a:br>
              <a:rPr lang="en-GB" sz="1400">
                <a:solidFill>
                  <a:srgbClr val="0097D4"/>
                </a:solidFill>
              </a:rPr>
            </a:br>
            <a:r>
              <a:rPr lang="en-GB" sz="1400">
                <a:solidFill>
                  <a:srgbClr val="0097D4"/>
                </a:solidFill>
              </a:rPr>
              <a:t>revenue and / or profits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25" name="Rectangle 3"/>
          <p:cNvSpPr>
            <a:spLocks noChangeArrowheads="1"/>
          </p:cNvSpPr>
          <p:nvPr/>
        </p:nvSpPr>
        <p:spPr bwMode="auto">
          <a:xfrm>
            <a:off x="6898953" y="5885731"/>
            <a:ext cx="17907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GB" sz="1400">
                <a:solidFill>
                  <a:srgbClr val="006FB4"/>
                </a:solidFill>
              </a:rPr>
              <a:t>Who had flat revenue and /or profits</a:t>
            </a:r>
            <a:endParaRPr lang="en-US" sz="1800">
              <a:solidFill>
                <a:schemeClr val="bg2"/>
              </a:solidFill>
            </a:endParaRPr>
          </a:p>
        </p:txBody>
      </p:sp>
      <p:grpSp>
        <p:nvGrpSpPr>
          <p:cNvPr id="126" name="Group 63"/>
          <p:cNvGrpSpPr>
            <a:grpSpLocks/>
          </p:cNvGrpSpPr>
          <p:nvPr/>
        </p:nvGrpSpPr>
        <p:grpSpPr bwMode="auto">
          <a:xfrm>
            <a:off x="5654353" y="3671169"/>
            <a:ext cx="2122488" cy="2122487"/>
            <a:chOff x="3238" y="1647"/>
            <a:chExt cx="1632" cy="1632"/>
          </a:xfrm>
        </p:grpSpPr>
        <p:pic>
          <p:nvPicPr>
            <p:cNvPr id="127" name="Picture 16" descr="pie_chart_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" y="1647"/>
              <a:ext cx="1632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Rectangle 3"/>
            <p:cNvSpPr>
              <a:spLocks noChangeArrowheads="1"/>
            </p:cNvSpPr>
            <p:nvPr/>
          </p:nvSpPr>
          <p:spPr bwMode="auto">
            <a:xfrm>
              <a:off x="3407" y="2292"/>
              <a:ext cx="52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GB" sz="1800">
                  <a:solidFill>
                    <a:schemeClr val="bg1"/>
                  </a:solidFill>
                </a:rPr>
                <a:t>41.4%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129" name="Rectangle 3"/>
            <p:cNvSpPr>
              <a:spLocks noChangeArrowheads="1"/>
            </p:cNvSpPr>
            <p:nvPr/>
          </p:nvSpPr>
          <p:spPr bwMode="auto">
            <a:xfrm>
              <a:off x="4138" y="2127"/>
              <a:ext cx="52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GB" sz="1800">
                  <a:solidFill>
                    <a:schemeClr val="bg1"/>
                  </a:solidFill>
                </a:rPr>
                <a:t>31.7%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130" name="Rectangle 3"/>
            <p:cNvSpPr>
              <a:spLocks noChangeArrowheads="1"/>
            </p:cNvSpPr>
            <p:nvPr/>
          </p:nvSpPr>
          <p:spPr bwMode="auto">
            <a:xfrm>
              <a:off x="3906" y="2786"/>
              <a:ext cx="52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GB" sz="1800">
                  <a:solidFill>
                    <a:schemeClr val="bg1"/>
                  </a:solidFill>
                </a:rPr>
                <a:t>26.9%</a:t>
              </a:r>
              <a:endParaRPr lang="en-US" sz="1800">
                <a:solidFill>
                  <a:schemeClr val="bg2"/>
                </a:solidFill>
              </a:endParaRPr>
            </a:p>
          </p:txBody>
        </p:sp>
      </p:grpSp>
      <p:sp>
        <p:nvSpPr>
          <p:cNvPr id="131" name="Rectangle 3"/>
          <p:cNvSpPr>
            <a:spLocks noChangeArrowheads="1"/>
          </p:cNvSpPr>
          <p:nvPr/>
        </p:nvSpPr>
        <p:spPr bwMode="auto">
          <a:xfrm>
            <a:off x="614041" y="2117006"/>
            <a:ext cx="344646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GB" sz="2000">
                <a:solidFill>
                  <a:srgbClr val="595959"/>
                </a:solidFill>
              </a:rPr>
              <a:t>Service providers with </a:t>
            </a:r>
            <a:br>
              <a:rPr lang="en-GB" sz="2000">
                <a:solidFill>
                  <a:srgbClr val="595959"/>
                </a:solidFill>
              </a:rPr>
            </a:br>
            <a:r>
              <a:rPr lang="en-GB" sz="2000">
                <a:solidFill>
                  <a:srgbClr val="595959"/>
                </a:solidFill>
              </a:rPr>
              <a:t>digital printing</a:t>
            </a:r>
            <a:endParaRPr lang="en-US" sz="2000">
              <a:solidFill>
                <a:srgbClr val="595959"/>
              </a:solidFill>
            </a:endParaRPr>
          </a:p>
        </p:txBody>
      </p:sp>
      <p:sp>
        <p:nvSpPr>
          <p:cNvPr id="132" name="Rectangle 3"/>
          <p:cNvSpPr>
            <a:spLocks noChangeArrowheads="1"/>
          </p:cNvSpPr>
          <p:nvPr/>
        </p:nvSpPr>
        <p:spPr bwMode="auto">
          <a:xfrm>
            <a:off x="2136453" y="3079031"/>
            <a:ext cx="17478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GB" sz="1400">
                <a:solidFill>
                  <a:schemeClr val="bg2"/>
                </a:solidFill>
              </a:rPr>
              <a:t>Decreased revenue </a:t>
            </a:r>
            <a:br>
              <a:rPr lang="en-GB" sz="1400">
                <a:solidFill>
                  <a:schemeClr val="bg2"/>
                </a:solidFill>
              </a:rPr>
            </a:br>
            <a:r>
              <a:rPr lang="en-GB" sz="1400">
                <a:solidFill>
                  <a:schemeClr val="bg2"/>
                </a:solidFill>
              </a:rPr>
              <a:t>and / or profits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33" name="Rectangle 3"/>
          <p:cNvSpPr>
            <a:spLocks noChangeArrowheads="1"/>
          </p:cNvSpPr>
          <p:nvPr/>
        </p:nvSpPr>
        <p:spPr bwMode="auto">
          <a:xfrm>
            <a:off x="2661916" y="5742856"/>
            <a:ext cx="15398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GB" sz="1400">
                <a:solidFill>
                  <a:srgbClr val="0097D4"/>
                </a:solidFill>
              </a:rPr>
              <a:t>Increased revenue </a:t>
            </a:r>
            <a:br>
              <a:rPr lang="en-GB" sz="1400">
                <a:solidFill>
                  <a:srgbClr val="0097D4"/>
                </a:solidFill>
              </a:rPr>
            </a:br>
            <a:r>
              <a:rPr lang="en-GB" sz="1400">
                <a:solidFill>
                  <a:srgbClr val="0097D4"/>
                </a:solidFill>
              </a:rPr>
              <a:t>and / or profits</a:t>
            </a:r>
            <a:endParaRPr lang="en-US" sz="1800">
              <a:solidFill>
                <a:schemeClr val="bg2"/>
              </a:solidFill>
            </a:endParaRPr>
          </a:p>
        </p:txBody>
      </p:sp>
      <p:grpSp>
        <p:nvGrpSpPr>
          <p:cNvPr id="134" name="Group 62"/>
          <p:cNvGrpSpPr>
            <a:grpSpLocks/>
          </p:cNvGrpSpPr>
          <p:nvPr/>
        </p:nvGrpSpPr>
        <p:grpSpPr bwMode="auto">
          <a:xfrm>
            <a:off x="1253803" y="3671169"/>
            <a:ext cx="2122488" cy="2122487"/>
            <a:chOff x="867" y="1757"/>
            <a:chExt cx="1632" cy="1632"/>
          </a:xfrm>
        </p:grpSpPr>
        <p:pic>
          <p:nvPicPr>
            <p:cNvPr id="135" name="Picture 55" descr="pie_cha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" y="1757"/>
              <a:ext cx="1632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Rectangle 3"/>
            <p:cNvSpPr>
              <a:spLocks noChangeArrowheads="1"/>
            </p:cNvSpPr>
            <p:nvPr/>
          </p:nvSpPr>
          <p:spPr bwMode="auto">
            <a:xfrm>
              <a:off x="1785" y="2436"/>
              <a:ext cx="52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GB" sz="1800">
                  <a:solidFill>
                    <a:schemeClr val="bg1"/>
                  </a:solidFill>
                </a:rPr>
                <a:t>58.3%</a:t>
              </a:r>
              <a:endParaRPr lang="en-US" sz="1800">
                <a:solidFill>
                  <a:schemeClr val="bg2"/>
                </a:solidFill>
              </a:endParaRPr>
            </a:p>
          </p:txBody>
        </p:sp>
        <p:sp>
          <p:nvSpPr>
            <p:cNvPr id="137" name="Rectangle 3"/>
            <p:cNvSpPr>
              <a:spLocks noChangeArrowheads="1"/>
            </p:cNvSpPr>
            <p:nvPr/>
          </p:nvSpPr>
          <p:spPr bwMode="auto">
            <a:xfrm>
              <a:off x="1251" y="1949"/>
              <a:ext cx="52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GB" sz="1600">
                  <a:solidFill>
                    <a:schemeClr val="bg1"/>
                  </a:solidFill>
                </a:rPr>
                <a:t>11.7%</a:t>
              </a:r>
              <a:endParaRPr lang="en-US" sz="1600">
                <a:solidFill>
                  <a:schemeClr val="bg2"/>
                </a:solidFill>
              </a:endParaRPr>
            </a:p>
          </p:txBody>
        </p:sp>
        <p:sp>
          <p:nvSpPr>
            <p:cNvPr id="138" name="Rectangle 3"/>
            <p:cNvSpPr>
              <a:spLocks noChangeArrowheads="1"/>
            </p:cNvSpPr>
            <p:nvPr/>
          </p:nvSpPr>
          <p:spPr bwMode="auto">
            <a:xfrm>
              <a:off x="1059" y="2546"/>
              <a:ext cx="52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r>
                <a:rPr lang="en-GB" sz="1800">
                  <a:solidFill>
                    <a:schemeClr val="bg1"/>
                  </a:solidFill>
                </a:rPr>
                <a:t>30.0%</a:t>
              </a:r>
              <a:endParaRPr lang="en-US" sz="1800">
                <a:solidFill>
                  <a:schemeClr val="bg2"/>
                </a:solidFill>
              </a:endParaRPr>
            </a:p>
          </p:txBody>
        </p:sp>
      </p:grpSp>
      <p:sp>
        <p:nvSpPr>
          <p:cNvPr id="139" name="Rectangle 3"/>
          <p:cNvSpPr>
            <a:spLocks noChangeArrowheads="1"/>
          </p:cNvSpPr>
          <p:nvPr/>
        </p:nvSpPr>
        <p:spPr bwMode="auto">
          <a:xfrm>
            <a:off x="433066" y="5742856"/>
            <a:ext cx="13001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1" hangingPunct="1"/>
            <a:r>
              <a:rPr lang="en-GB" sz="1400">
                <a:solidFill>
                  <a:srgbClr val="006FB4"/>
                </a:solidFill>
              </a:rPr>
              <a:t>Flat revenue</a:t>
            </a:r>
            <a:br>
              <a:rPr lang="en-GB" sz="1400">
                <a:solidFill>
                  <a:srgbClr val="006FB4"/>
                </a:solidFill>
              </a:rPr>
            </a:br>
            <a:r>
              <a:rPr lang="en-GB" sz="1400">
                <a:solidFill>
                  <a:srgbClr val="006FB4"/>
                </a:solidFill>
              </a:rPr>
              <a:t>and / or profits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40" name="Line 67"/>
          <p:cNvSpPr>
            <a:spLocks noChangeShapeType="1"/>
          </p:cNvSpPr>
          <p:nvPr/>
        </p:nvSpPr>
        <p:spPr bwMode="auto">
          <a:xfrm flipV="1">
            <a:off x="6827516" y="5577756"/>
            <a:ext cx="0" cy="646113"/>
          </a:xfrm>
          <a:prstGeom prst="lin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oval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1" name="Line 68"/>
          <p:cNvSpPr>
            <a:spLocks noChangeShapeType="1"/>
          </p:cNvSpPr>
          <p:nvPr/>
        </p:nvSpPr>
        <p:spPr bwMode="auto">
          <a:xfrm>
            <a:off x="6940228" y="3252069"/>
            <a:ext cx="0" cy="704850"/>
          </a:xfrm>
          <a:prstGeom prst="lin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oval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2" name="Line 69"/>
          <p:cNvSpPr>
            <a:spLocks noChangeShapeType="1"/>
          </p:cNvSpPr>
          <p:nvPr/>
        </p:nvSpPr>
        <p:spPr bwMode="auto">
          <a:xfrm>
            <a:off x="2098353" y="3131419"/>
            <a:ext cx="0" cy="762000"/>
          </a:xfrm>
          <a:prstGeom prst="lin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oval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3" name="Line 70"/>
          <p:cNvSpPr>
            <a:spLocks noChangeShapeType="1"/>
          </p:cNvSpPr>
          <p:nvPr/>
        </p:nvSpPr>
        <p:spPr bwMode="auto">
          <a:xfrm>
            <a:off x="6511603" y="3152056"/>
            <a:ext cx="0" cy="795338"/>
          </a:xfrm>
          <a:prstGeom prst="lin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oval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4" name="Line 71"/>
          <p:cNvSpPr>
            <a:spLocks noChangeShapeType="1"/>
          </p:cNvSpPr>
          <p:nvPr/>
        </p:nvSpPr>
        <p:spPr bwMode="auto">
          <a:xfrm flipV="1">
            <a:off x="2601591" y="5523781"/>
            <a:ext cx="0" cy="646113"/>
          </a:xfrm>
          <a:prstGeom prst="lin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oval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5" name="Line 73"/>
          <p:cNvSpPr>
            <a:spLocks noChangeShapeType="1"/>
          </p:cNvSpPr>
          <p:nvPr/>
        </p:nvSpPr>
        <p:spPr bwMode="auto">
          <a:xfrm flipV="1">
            <a:off x="1804666" y="5314231"/>
            <a:ext cx="0" cy="881063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oval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6" name="Rectangle 3"/>
          <p:cNvSpPr>
            <a:spLocks noChangeArrowheads="1"/>
          </p:cNvSpPr>
          <p:nvPr/>
        </p:nvSpPr>
        <p:spPr bwMode="auto">
          <a:xfrm>
            <a:off x="4781228" y="3036169"/>
            <a:ext cx="165893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1" hangingPunct="1"/>
            <a:r>
              <a:rPr lang="en-GB" sz="1400">
                <a:solidFill>
                  <a:schemeClr val="bg2"/>
                </a:solidFill>
              </a:rPr>
              <a:t>Who had decreased </a:t>
            </a:r>
            <a:br>
              <a:rPr lang="en-GB" sz="1400">
                <a:solidFill>
                  <a:schemeClr val="bg2"/>
                </a:solidFill>
              </a:rPr>
            </a:br>
            <a:r>
              <a:rPr lang="en-GB" sz="1400">
                <a:solidFill>
                  <a:schemeClr val="bg2"/>
                </a:solidFill>
              </a:rPr>
              <a:t>revenue and / or profits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47" name="Rectangle 3"/>
          <p:cNvSpPr>
            <a:spLocks noChangeArrowheads="1"/>
          </p:cNvSpPr>
          <p:nvPr/>
        </p:nvSpPr>
        <p:spPr bwMode="auto">
          <a:xfrm>
            <a:off x="4990778" y="2117006"/>
            <a:ext cx="3429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n-GB" sz="2000">
                <a:solidFill>
                  <a:srgbClr val="595959"/>
                </a:solidFill>
              </a:rPr>
              <a:t>Service providers without digital printing</a:t>
            </a:r>
            <a:endParaRPr lang="en-US" sz="2000">
              <a:solidFill>
                <a:srgbClr val="595959"/>
              </a:solidFill>
            </a:endParaRPr>
          </a:p>
        </p:txBody>
      </p:sp>
      <p:sp>
        <p:nvSpPr>
          <p:cNvPr id="148" name="Rectangle 3"/>
          <p:cNvSpPr>
            <a:spLocks noChangeArrowheads="1"/>
          </p:cNvSpPr>
          <p:nvPr/>
        </p:nvSpPr>
        <p:spPr bwMode="auto">
          <a:xfrm>
            <a:off x="323528" y="332656"/>
            <a:ext cx="55118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GB" sz="3400">
                <a:solidFill>
                  <a:schemeClr val="bg1"/>
                </a:solidFill>
              </a:rPr>
              <a:t>Digital capability increased</a:t>
            </a:r>
            <a:br>
              <a:rPr lang="en-GB" sz="3400">
                <a:solidFill>
                  <a:schemeClr val="bg1"/>
                </a:solidFill>
              </a:rPr>
            </a:br>
            <a:r>
              <a:rPr lang="en-GB" sz="3400">
                <a:solidFill>
                  <a:schemeClr val="bg1"/>
                </a:solidFill>
              </a:rPr>
              <a:t>revenue / profit</a:t>
            </a:r>
            <a:endParaRPr lang="en-US" sz="340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5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59" grpId="1"/>
      <p:bldP spid="19463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3" grpId="0"/>
      <p:bldP spid="43" grpId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119" grpId="0"/>
      <p:bldP spid="119" grpId="1"/>
      <p:bldP spid="119" grpId="2"/>
      <p:bldP spid="120" grpId="0"/>
      <p:bldP spid="120" grpId="1"/>
      <p:bldP spid="120" grpId="2"/>
      <p:bldP spid="121" grpId="0"/>
      <p:bldP spid="121" grpId="1"/>
      <p:bldP spid="121" grpId="2"/>
      <p:bldP spid="122" grpId="0" animBg="1"/>
      <p:bldP spid="122" grpId="1" animBg="1"/>
      <p:bldP spid="122" grpId="2" animBg="1"/>
      <p:bldP spid="123" grpId="0" animBg="1"/>
      <p:bldP spid="123" grpId="1" animBg="1"/>
      <p:bldP spid="123" grpId="2" animBg="1"/>
      <p:bldP spid="124" grpId="0"/>
      <p:bldP spid="124" grpId="1"/>
      <p:bldP spid="124" grpId="2"/>
      <p:bldP spid="125" grpId="0"/>
      <p:bldP spid="125" grpId="1"/>
      <p:bldP spid="125" grpId="2"/>
      <p:bldP spid="131" grpId="0"/>
      <p:bldP spid="131" grpId="1"/>
      <p:bldP spid="131" grpId="2"/>
      <p:bldP spid="132" grpId="0"/>
      <p:bldP spid="132" grpId="1"/>
      <p:bldP spid="132" grpId="2"/>
      <p:bldP spid="133" grpId="0"/>
      <p:bldP spid="133" grpId="1"/>
      <p:bldP spid="133" grpId="2"/>
      <p:bldP spid="139" grpId="0"/>
      <p:bldP spid="139" grpId="1"/>
      <p:bldP spid="139" grpId="2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/>
      <p:bldP spid="146" grpId="1"/>
      <p:bldP spid="146" grpId="2"/>
      <p:bldP spid="147" grpId="0"/>
      <p:bldP spid="147" grpId="1"/>
      <p:bldP spid="147" grpId="2"/>
      <p:bldP spid="148" grpId="0"/>
      <p:bldP spid="148" grpId="1"/>
      <p:bldP spid="14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le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00" y="-1511300"/>
            <a:ext cx="11328400" cy="849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819" name="Group 3"/>
          <p:cNvGrpSpPr>
            <a:grpSpLocks/>
          </p:cNvGrpSpPr>
          <p:nvPr/>
        </p:nvGrpSpPr>
        <p:grpSpPr bwMode="auto">
          <a:xfrm>
            <a:off x="576263" y="228600"/>
            <a:ext cx="9061450" cy="4159250"/>
            <a:chOff x="503" y="360"/>
            <a:chExt cx="4789" cy="2198"/>
          </a:xfrm>
        </p:grpSpPr>
        <p:sp>
          <p:nvSpPr>
            <p:cNvPr id="162820" name="Freeform 3"/>
            <p:cNvSpPr>
              <a:spLocks/>
            </p:cNvSpPr>
            <p:nvPr/>
          </p:nvSpPr>
          <p:spPr bwMode="auto">
            <a:xfrm rot="21600000">
              <a:off x="2900" y="362"/>
              <a:ext cx="189" cy="230"/>
            </a:xfrm>
            <a:custGeom>
              <a:avLst/>
              <a:gdLst>
                <a:gd name="T0" fmla="*/ 0 w 142"/>
                <a:gd name="T1" fmla="*/ 0 h 174"/>
                <a:gd name="T2" fmla="*/ 142 w 142"/>
                <a:gd name="T3" fmla="*/ 0 h 174"/>
                <a:gd name="T4" fmla="*/ 142 w 142"/>
                <a:gd name="T5" fmla="*/ 174 h 174"/>
                <a:gd name="T6" fmla="*/ 62 w 142"/>
                <a:gd name="T7" fmla="*/ 174 h 174"/>
                <a:gd name="T8" fmla="*/ 62 w 142"/>
                <a:gd name="T9" fmla="*/ 168 h 174"/>
                <a:gd name="T10" fmla="*/ 61 w 142"/>
                <a:gd name="T11" fmla="*/ 162 h 174"/>
                <a:gd name="T12" fmla="*/ 59 w 142"/>
                <a:gd name="T13" fmla="*/ 157 h 174"/>
                <a:gd name="T14" fmla="*/ 57 w 142"/>
                <a:gd name="T15" fmla="*/ 152 h 174"/>
                <a:gd name="T16" fmla="*/ 55 w 142"/>
                <a:gd name="T17" fmla="*/ 146 h 174"/>
                <a:gd name="T18" fmla="*/ 52 w 142"/>
                <a:gd name="T19" fmla="*/ 142 h 174"/>
                <a:gd name="T20" fmla="*/ 49 w 142"/>
                <a:gd name="T21" fmla="*/ 137 h 174"/>
                <a:gd name="T22" fmla="*/ 45 w 142"/>
                <a:gd name="T23" fmla="*/ 133 h 174"/>
                <a:gd name="T24" fmla="*/ 41 w 142"/>
                <a:gd name="T25" fmla="*/ 129 h 174"/>
                <a:gd name="T26" fmla="*/ 36 w 142"/>
                <a:gd name="T27" fmla="*/ 126 h 174"/>
                <a:gd name="T28" fmla="*/ 32 w 142"/>
                <a:gd name="T29" fmla="*/ 123 h 174"/>
                <a:gd name="T30" fmla="*/ 27 w 142"/>
                <a:gd name="T31" fmla="*/ 121 h 174"/>
                <a:gd name="T32" fmla="*/ 21 w 142"/>
                <a:gd name="T33" fmla="*/ 119 h 174"/>
                <a:gd name="T34" fmla="*/ 16 w 142"/>
                <a:gd name="T35" fmla="*/ 117 h 174"/>
                <a:gd name="T36" fmla="*/ 10 w 142"/>
                <a:gd name="T37" fmla="*/ 116 h 174"/>
                <a:gd name="T38" fmla="*/ 4 w 142"/>
                <a:gd name="T39" fmla="*/ 116 h 174"/>
                <a:gd name="T40" fmla="*/ 0 w 142"/>
                <a:gd name="T41" fmla="*/ 116 h 174"/>
                <a:gd name="T42" fmla="*/ 0 w 142"/>
                <a:gd name="T43" fmla="*/ 0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2"/>
                <a:gd name="T67" fmla="*/ 0 h 174"/>
                <a:gd name="T68" fmla="*/ 142 w 142"/>
                <a:gd name="T69" fmla="*/ 174 h 1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2" h="174">
                  <a:moveTo>
                    <a:pt x="0" y="0"/>
                  </a:moveTo>
                  <a:lnTo>
                    <a:pt x="142" y="0"/>
                  </a:lnTo>
                  <a:lnTo>
                    <a:pt x="142" y="174"/>
                  </a:lnTo>
                  <a:lnTo>
                    <a:pt x="62" y="174"/>
                  </a:lnTo>
                  <a:lnTo>
                    <a:pt x="62" y="168"/>
                  </a:lnTo>
                  <a:lnTo>
                    <a:pt x="61" y="162"/>
                  </a:lnTo>
                  <a:lnTo>
                    <a:pt x="59" y="157"/>
                  </a:lnTo>
                  <a:lnTo>
                    <a:pt x="57" y="152"/>
                  </a:lnTo>
                  <a:lnTo>
                    <a:pt x="55" y="146"/>
                  </a:lnTo>
                  <a:lnTo>
                    <a:pt x="52" y="142"/>
                  </a:lnTo>
                  <a:lnTo>
                    <a:pt x="49" y="137"/>
                  </a:lnTo>
                  <a:lnTo>
                    <a:pt x="45" y="133"/>
                  </a:lnTo>
                  <a:lnTo>
                    <a:pt x="41" y="129"/>
                  </a:lnTo>
                  <a:lnTo>
                    <a:pt x="36" y="126"/>
                  </a:lnTo>
                  <a:lnTo>
                    <a:pt x="32" y="123"/>
                  </a:lnTo>
                  <a:lnTo>
                    <a:pt x="27" y="121"/>
                  </a:lnTo>
                  <a:lnTo>
                    <a:pt x="21" y="119"/>
                  </a:lnTo>
                  <a:lnTo>
                    <a:pt x="16" y="117"/>
                  </a:lnTo>
                  <a:lnTo>
                    <a:pt x="10" y="116"/>
                  </a:lnTo>
                  <a:lnTo>
                    <a:pt x="4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0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821" name="AutoShape 4"/>
            <p:cNvSpPr>
              <a:spLocks noChangeArrowheads="1"/>
            </p:cNvSpPr>
            <p:nvPr/>
          </p:nvSpPr>
          <p:spPr bwMode="auto">
            <a:xfrm rot="21600000">
              <a:off x="2977" y="360"/>
              <a:ext cx="2315" cy="2198"/>
            </a:xfrm>
            <a:prstGeom prst="roundRect">
              <a:avLst>
                <a:gd name="adj" fmla="val 2468"/>
              </a:avLst>
            </a:prstGeom>
            <a:solidFill>
              <a:srgbClr val="7D0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sz="1800">
                <a:cs typeface="Arial" pitchFamily="34" charset="0"/>
              </a:endParaRPr>
            </a:p>
          </p:txBody>
        </p:sp>
        <p:sp>
          <p:nvSpPr>
            <p:cNvPr id="162822" name="Freeform 5"/>
            <p:cNvSpPr>
              <a:spLocks/>
            </p:cNvSpPr>
            <p:nvPr/>
          </p:nvSpPr>
          <p:spPr bwMode="auto">
            <a:xfrm rot="21600000">
              <a:off x="503" y="360"/>
              <a:ext cx="332" cy="756"/>
            </a:xfrm>
            <a:custGeom>
              <a:avLst/>
              <a:gdLst>
                <a:gd name="T0" fmla="*/ 250 w 250"/>
                <a:gd name="T1" fmla="*/ 0 h 569"/>
                <a:gd name="T2" fmla="*/ 74 w 250"/>
                <a:gd name="T3" fmla="*/ 0 h 569"/>
                <a:gd name="T4" fmla="*/ 66 w 250"/>
                <a:gd name="T5" fmla="*/ 1 h 569"/>
                <a:gd name="T6" fmla="*/ 59 w 250"/>
                <a:gd name="T7" fmla="*/ 2 h 569"/>
                <a:gd name="T8" fmla="*/ 52 w 250"/>
                <a:gd name="T9" fmla="*/ 4 h 569"/>
                <a:gd name="T10" fmla="*/ 45 w 250"/>
                <a:gd name="T11" fmla="*/ 6 h 569"/>
                <a:gd name="T12" fmla="*/ 39 w 250"/>
                <a:gd name="T13" fmla="*/ 9 h 569"/>
                <a:gd name="T14" fmla="*/ 32 w 250"/>
                <a:gd name="T15" fmla="*/ 13 h 569"/>
                <a:gd name="T16" fmla="*/ 27 w 250"/>
                <a:gd name="T17" fmla="*/ 17 h 569"/>
                <a:gd name="T18" fmla="*/ 22 w 250"/>
                <a:gd name="T19" fmla="*/ 22 h 569"/>
                <a:gd name="T20" fmla="*/ 17 w 250"/>
                <a:gd name="T21" fmla="*/ 27 h 569"/>
                <a:gd name="T22" fmla="*/ 13 w 250"/>
                <a:gd name="T23" fmla="*/ 33 h 569"/>
                <a:gd name="T24" fmla="*/ 9 w 250"/>
                <a:gd name="T25" fmla="*/ 39 h 569"/>
                <a:gd name="T26" fmla="*/ 7 w 250"/>
                <a:gd name="T27" fmla="*/ 42 h 569"/>
                <a:gd name="T28" fmla="*/ 6 w 250"/>
                <a:gd name="T29" fmla="*/ 45 h 569"/>
                <a:gd name="T30" fmla="*/ 3 w 250"/>
                <a:gd name="T31" fmla="*/ 52 h 569"/>
                <a:gd name="T32" fmla="*/ 2 w 250"/>
                <a:gd name="T33" fmla="*/ 59 h 569"/>
                <a:gd name="T34" fmla="*/ 1 w 250"/>
                <a:gd name="T35" fmla="*/ 66 h 569"/>
                <a:gd name="T36" fmla="*/ 0 w 250"/>
                <a:gd name="T37" fmla="*/ 74 h 569"/>
                <a:gd name="T38" fmla="*/ 0 w 250"/>
                <a:gd name="T39" fmla="*/ 559 h 569"/>
                <a:gd name="T40" fmla="*/ 1 w 250"/>
                <a:gd name="T41" fmla="*/ 563 h 569"/>
                <a:gd name="T42" fmla="*/ 3 w 250"/>
                <a:gd name="T43" fmla="*/ 566 h 569"/>
                <a:gd name="T44" fmla="*/ 6 w 250"/>
                <a:gd name="T45" fmla="*/ 568 h 569"/>
                <a:gd name="T46" fmla="*/ 10 w 250"/>
                <a:gd name="T47" fmla="*/ 569 h 569"/>
                <a:gd name="T48" fmla="*/ 11 w 250"/>
                <a:gd name="T49" fmla="*/ 569 h 569"/>
                <a:gd name="T50" fmla="*/ 12 w 250"/>
                <a:gd name="T51" fmla="*/ 569 h 569"/>
                <a:gd name="T52" fmla="*/ 15 w 250"/>
                <a:gd name="T53" fmla="*/ 567 h 569"/>
                <a:gd name="T54" fmla="*/ 17 w 250"/>
                <a:gd name="T55" fmla="*/ 565 h 569"/>
                <a:gd name="T56" fmla="*/ 19 w 250"/>
                <a:gd name="T57" fmla="*/ 561 h 569"/>
                <a:gd name="T58" fmla="*/ 158 w 250"/>
                <a:gd name="T59" fmla="*/ 184 h 569"/>
                <a:gd name="T60" fmla="*/ 161 w 250"/>
                <a:gd name="T61" fmla="*/ 177 h 569"/>
                <a:gd name="T62" fmla="*/ 163 w 250"/>
                <a:gd name="T63" fmla="*/ 170 h 569"/>
                <a:gd name="T64" fmla="*/ 167 w 250"/>
                <a:gd name="T65" fmla="*/ 164 h 569"/>
                <a:gd name="T66" fmla="*/ 170 w 250"/>
                <a:gd name="T67" fmla="*/ 158 h 569"/>
                <a:gd name="T68" fmla="*/ 174 w 250"/>
                <a:gd name="T69" fmla="*/ 152 h 569"/>
                <a:gd name="T70" fmla="*/ 179 w 250"/>
                <a:gd name="T71" fmla="*/ 147 h 569"/>
                <a:gd name="T72" fmla="*/ 184 w 250"/>
                <a:gd name="T73" fmla="*/ 141 h 569"/>
                <a:gd name="T74" fmla="*/ 189 w 250"/>
                <a:gd name="T75" fmla="*/ 137 h 569"/>
                <a:gd name="T76" fmla="*/ 195 w 250"/>
                <a:gd name="T77" fmla="*/ 132 h 569"/>
                <a:gd name="T78" fmla="*/ 201 w 250"/>
                <a:gd name="T79" fmla="*/ 128 h 569"/>
                <a:gd name="T80" fmla="*/ 208 w 250"/>
                <a:gd name="T81" fmla="*/ 125 h 569"/>
                <a:gd name="T82" fmla="*/ 215 w 250"/>
                <a:gd name="T83" fmla="*/ 122 h 569"/>
                <a:gd name="T84" fmla="*/ 219 w 250"/>
                <a:gd name="T85" fmla="*/ 121 h 569"/>
                <a:gd name="T86" fmla="*/ 223 w 250"/>
                <a:gd name="T87" fmla="*/ 120 h 569"/>
                <a:gd name="T88" fmla="*/ 231 w 250"/>
                <a:gd name="T89" fmla="*/ 118 h 569"/>
                <a:gd name="T90" fmla="*/ 240 w 250"/>
                <a:gd name="T91" fmla="*/ 117 h 569"/>
                <a:gd name="T92" fmla="*/ 250 w 250"/>
                <a:gd name="T93" fmla="*/ 116 h 569"/>
                <a:gd name="T94" fmla="*/ 250 w 250"/>
                <a:gd name="T95" fmla="*/ 0 h 5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0"/>
                <a:gd name="T145" fmla="*/ 0 h 569"/>
                <a:gd name="T146" fmla="*/ 250 w 250"/>
                <a:gd name="T147" fmla="*/ 569 h 5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0" h="569">
                  <a:moveTo>
                    <a:pt x="250" y="0"/>
                  </a:moveTo>
                  <a:lnTo>
                    <a:pt x="74" y="0"/>
                  </a:lnTo>
                  <a:lnTo>
                    <a:pt x="66" y="1"/>
                  </a:lnTo>
                  <a:lnTo>
                    <a:pt x="59" y="2"/>
                  </a:lnTo>
                  <a:lnTo>
                    <a:pt x="52" y="4"/>
                  </a:lnTo>
                  <a:lnTo>
                    <a:pt x="45" y="6"/>
                  </a:lnTo>
                  <a:lnTo>
                    <a:pt x="39" y="9"/>
                  </a:lnTo>
                  <a:lnTo>
                    <a:pt x="32" y="13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7" y="42"/>
                  </a:lnTo>
                  <a:lnTo>
                    <a:pt x="6" y="45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559"/>
                  </a:lnTo>
                  <a:lnTo>
                    <a:pt x="1" y="563"/>
                  </a:lnTo>
                  <a:lnTo>
                    <a:pt x="3" y="566"/>
                  </a:lnTo>
                  <a:lnTo>
                    <a:pt x="6" y="568"/>
                  </a:lnTo>
                  <a:lnTo>
                    <a:pt x="10" y="569"/>
                  </a:lnTo>
                  <a:lnTo>
                    <a:pt x="11" y="569"/>
                  </a:lnTo>
                  <a:lnTo>
                    <a:pt x="12" y="569"/>
                  </a:lnTo>
                  <a:lnTo>
                    <a:pt x="15" y="567"/>
                  </a:lnTo>
                  <a:lnTo>
                    <a:pt x="17" y="565"/>
                  </a:lnTo>
                  <a:lnTo>
                    <a:pt x="19" y="561"/>
                  </a:lnTo>
                  <a:lnTo>
                    <a:pt x="158" y="184"/>
                  </a:lnTo>
                  <a:lnTo>
                    <a:pt x="161" y="177"/>
                  </a:lnTo>
                  <a:lnTo>
                    <a:pt x="163" y="170"/>
                  </a:lnTo>
                  <a:lnTo>
                    <a:pt x="167" y="164"/>
                  </a:lnTo>
                  <a:lnTo>
                    <a:pt x="170" y="158"/>
                  </a:lnTo>
                  <a:lnTo>
                    <a:pt x="174" y="152"/>
                  </a:lnTo>
                  <a:lnTo>
                    <a:pt x="179" y="147"/>
                  </a:lnTo>
                  <a:lnTo>
                    <a:pt x="184" y="141"/>
                  </a:lnTo>
                  <a:lnTo>
                    <a:pt x="189" y="137"/>
                  </a:lnTo>
                  <a:lnTo>
                    <a:pt x="195" y="132"/>
                  </a:lnTo>
                  <a:lnTo>
                    <a:pt x="201" y="128"/>
                  </a:lnTo>
                  <a:lnTo>
                    <a:pt x="208" y="125"/>
                  </a:lnTo>
                  <a:lnTo>
                    <a:pt x="215" y="122"/>
                  </a:lnTo>
                  <a:lnTo>
                    <a:pt x="219" y="121"/>
                  </a:lnTo>
                  <a:lnTo>
                    <a:pt x="223" y="120"/>
                  </a:lnTo>
                  <a:lnTo>
                    <a:pt x="231" y="118"/>
                  </a:lnTo>
                  <a:lnTo>
                    <a:pt x="240" y="117"/>
                  </a:lnTo>
                  <a:lnTo>
                    <a:pt x="250" y="116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7D0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2823" name="Rectangle 6"/>
          <p:cNvSpPr>
            <a:spLocks noChangeArrowheads="1"/>
          </p:cNvSpPr>
          <p:nvPr/>
        </p:nvSpPr>
        <p:spPr bwMode="auto">
          <a:xfrm rot="21600000">
            <a:off x="1144588" y="231775"/>
            <a:ext cx="8410575" cy="290513"/>
          </a:xfrm>
          <a:prstGeom prst="rect">
            <a:avLst/>
          </a:prstGeom>
          <a:solidFill>
            <a:srgbClr val="7D00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GB" sz="1800">
              <a:cs typeface="Arial" pitchFamily="34" charset="0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564188" y="1212850"/>
            <a:ext cx="4121150" cy="2987675"/>
          </a:xfrm>
        </p:spPr>
        <p:txBody>
          <a:bodyPr lIns="0" tIns="0" rIns="0" bIns="0"/>
          <a:lstStyle/>
          <a:p>
            <a:pPr marL="174625" indent="-174625" eaLnBrk="1" hangingPunct="1">
              <a:spcBef>
                <a:spcPct val="25000"/>
              </a:spcBef>
              <a:buSzPct val="125000"/>
              <a:buFontTx/>
              <a:buChar char="•"/>
            </a:pPr>
            <a:r>
              <a:rPr lang="en-GB" sz="2400" smtClean="0">
                <a:solidFill>
                  <a:schemeClr val="bg1"/>
                </a:solidFill>
              </a:rPr>
              <a:t>New production processes</a:t>
            </a:r>
          </a:p>
          <a:p>
            <a:pPr marL="174625" indent="-174625" eaLnBrk="1" hangingPunct="1">
              <a:spcBef>
                <a:spcPct val="25000"/>
              </a:spcBef>
              <a:buSzPct val="125000"/>
              <a:buFontTx/>
              <a:buChar char="•"/>
            </a:pPr>
            <a:r>
              <a:rPr lang="en-GB" sz="2400" smtClean="0">
                <a:solidFill>
                  <a:schemeClr val="bg1"/>
                </a:solidFill>
              </a:rPr>
              <a:t>New markets</a:t>
            </a:r>
          </a:p>
          <a:p>
            <a:pPr marL="174625" indent="-174625" eaLnBrk="1" hangingPunct="1">
              <a:spcBef>
                <a:spcPct val="25000"/>
              </a:spcBef>
              <a:buSzPct val="125000"/>
              <a:buFontTx/>
              <a:buChar char="•"/>
            </a:pPr>
            <a:r>
              <a:rPr lang="en-GB" sz="2400" smtClean="0">
                <a:solidFill>
                  <a:schemeClr val="bg1"/>
                </a:solidFill>
              </a:rPr>
              <a:t>New business models</a:t>
            </a:r>
          </a:p>
          <a:p>
            <a:pPr marL="174625" indent="-174625" eaLnBrk="1" hangingPunct="1">
              <a:spcBef>
                <a:spcPct val="25000"/>
              </a:spcBef>
              <a:buSzPct val="125000"/>
              <a:buFontTx/>
              <a:buChar char="•"/>
            </a:pPr>
            <a:r>
              <a:rPr lang="en-GB" sz="2400" smtClean="0">
                <a:solidFill>
                  <a:schemeClr val="bg1"/>
                </a:solidFill>
              </a:rPr>
              <a:t>New opportunities</a:t>
            </a:r>
          </a:p>
          <a:p>
            <a:pPr marL="174625" indent="-174625" eaLnBrk="1" hangingPunct="1">
              <a:spcBef>
                <a:spcPct val="25000"/>
              </a:spcBef>
              <a:buSzPct val="125000"/>
              <a:buFontTx/>
              <a:buChar char="•"/>
            </a:pPr>
            <a:r>
              <a:rPr lang="en-GB" sz="2400" smtClean="0">
                <a:solidFill>
                  <a:schemeClr val="bg1"/>
                </a:solidFill>
              </a:rPr>
              <a:t>New revenue streams</a:t>
            </a:r>
          </a:p>
        </p:txBody>
      </p:sp>
      <p:sp>
        <p:nvSpPr>
          <p:cNvPr id="162825" name="Title 8"/>
          <p:cNvSpPr txBox="1">
            <a:spLocks/>
          </p:cNvSpPr>
          <p:nvPr/>
        </p:nvSpPr>
        <p:spPr bwMode="auto">
          <a:xfrm>
            <a:off x="5561013" y="476250"/>
            <a:ext cx="300513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GB" sz="3400">
                <a:solidFill>
                  <a:schemeClr val="bg1"/>
                </a:solidFill>
              </a:rPr>
              <a:t>Leap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48" descr="PP Imag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268288" y="293688"/>
            <a:ext cx="8610600" cy="2398712"/>
            <a:chOff x="169" y="185"/>
            <a:chExt cx="5424" cy="1511"/>
          </a:xfrm>
        </p:grpSpPr>
        <p:sp>
          <p:nvSpPr>
            <p:cNvPr id="114692" name="Freeform 3"/>
            <p:cNvSpPr>
              <a:spLocks/>
            </p:cNvSpPr>
            <p:nvPr/>
          </p:nvSpPr>
          <p:spPr bwMode="auto">
            <a:xfrm>
              <a:off x="3591" y="185"/>
              <a:ext cx="142" cy="174"/>
            </a:xfrm>
            <a:custGeom>
              <a:avLst/>
              <a:gdLst>
                <a:gd name="T0" fmla="*/ 0 w 142"/>
                <a:gd name="T1" fmla="*/ 0 h 174"/>
                <a:gd name="T2" fmla="*/ 142 w 142"/>
                <a:gd name="T3" fmla="*/ 0 h 174"/>
                <a:gd name="T4" fmla="*/ 142 w 142"/>
                <a:gd name="T5" fmla="*/ 174 h 174"/>
                <a:gd name="T6" fmla="*/ 62 w 142"/>
                <a:gd name="T7" fmla="*/ 174 h 174"/>
                <a:gd name="T8" fmla="*/ 62 w 142"/>
                <a:gd name="T9" fmla="*/ 168 h 174"/>
                <a:gd name="T10" fmla="*/ 61 w 142"/>
                <a:gd name="T11" fmla="*/ 162 h 174"/>
                <a:gd name="T12" fmla="*/ 59 w 142"/>
                <a:gd name="T13" fmla="*/ 157 h 174"/>
                <a:gd name="T14" fmla="*/ 57 w 142"/>
                <a:gd name="T15" fmla="*/ 152 h 174"/>
                <a:gd name="T16" fmla="*/ 55 w 142"/>
                <a:gd name="T17" fmla="*/ 146 h 174"/>
                <a:gd name="T18" fmla="*/ 52 w 142"/>
                <a:gd name="T19" fmla="*/ 142 h 174"/>
                <a:gd name="T20" fmla="*/ 49 w 142"/>
                <a:gd name="T21" fmla="*/ 137 h 174"/>
                <a:gd name="T22" fmla="*/ 45 w 142"/>
                <a:gd name="T23" fmla="*/ 133 h 174"/>
                <a:gd name="T24" fmla="*/ 41 w 142"/>
                <a:gd name="T25" fmla="*/ 129 h 174"/>
                <a:gd name="T26" fmla="*/ 36 w 142"/>
                <a:gd name="T27" fmla="*/ 126 h 174"/>
                <a:gd name="T28" fmla="*/ 32 w 142"/>
                <a:gd name="T29" fmla="*/ 123 h 174"/>
                <a:gd name="T30" fmla="*/ 27 w 142"/>
                <a:gd name="T31" fmla="*/ 121 h 174"/>
                <a:gd name="T32" fmla="*/ 21 w 142"/>
                <a:gd name="T33" fmla="*/ 119 h 174"/>
                <a:gd name="T34" fmla="*/ 16 w 142"/>
                <a:gd name="T35" fmla="*/ 117 h 174"/>
                <a:gd name="T36" fmla="*/ 10 w 142"/>
                <a:gd name="T37" fmla="*/ 116 h 174"/>
                <a:gd name="T38" fmla="*/ 4 w 142"/>
                <a:gd name="T39" fmla="*/ 116 h 174"/>
                <a:gd name="T40" fmla="*/ 0 w 142"/>
                <a:gd name="T41" fmla="*/ 116 h 174"/>
                <a:gd name="T42" fmla="*/ 0 w 142"/>
                <a:gd name="T43" fmla="*/ 0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2"/>
                <a:gd name="T67" fmla="*/ 0 h 174"/>
                <a:gd name="T68" fmla="*/ 142 w 142"/>
                <a:gd name="T69" fmla="*/ 174 h 1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2" h="174">
                  <a:moveTo>
                    <a:pt x="0" y="0"/>
                  </a:moveTo>
                  <a:lnTo>
                    <a:pt x="142" y="0"/>
                  </a:lnTo>
                  <a:lnTo>
                    <a:pt x="142" y="174"/>
                  </a:lnTo>
                  <a:lnTo>
                    <a:pt x="62" y="174"/>
                  </a:lnTo>
                  <a:lnTo>
                    <a:pt x="62" y="168"/>
                  </a:lnTo>
                  <a:lnTo>
                    <a:pt x="61" y="162"/>
                  </a:lnTo>
                  <a:lnTo>
                    <a:pt x="59" y="157"/>
                  </a:lnTo>
                  <a:lnTo>
                    <a:pt x="57" y="152"/>
                  </a:lnTo>
                  <a:lnTo>
                    <a:pt x="55" y="146"/>
                  </a:lnTo>
                  <a:lnTo>
                    <a:pt x="52" y="142"/>
                  </a:lnTo>
                  <a:lnTo>
                    <a:pt x="49" y="137"/>
                  </a:lnTo>
                  <a:lnTo>
                    <a:pt x="45" y="133"/>
                  </a:lnTo>
                  <a:lnTo>
                    <a:pt x="41" y="129"/>
                  </a:lnTo>
                  <a:lnTo>
                    <a:pt x="36" y="126"/>
                  </a:lnTo>
                  <a:lnTo>
                    <a:pt x="32" y="123"/>
                  </a:lnTo>
                  <a:lnTo>
                    <a:pt x="27" y="121"/>
                  </a:lnTo>
                  <a:lnTo>
                    <a:pt x="21" y="119"/>
                  </a:lnTo>
                  <a:lnTo>
                    <a:pt x="16" y="117"/>
                  </a:lnTo>
                  <a:lnTo>
                    <a:pt x="10" y="116"/>
                  </a:lnTo>
                  <a:lnTo>
                    <a:pt x="4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b="1"/>
            </a:p>
          </p:txBody>
        </p:sp>
        <p:sp>
          <p:nvSpPr>
            <p:cNvPr id="114693" name="AutoShape 4"/>
            <p:cNvSpPr>
              <a:spLocks noChangeArrowheads="1"/>
            </p:cNvSpPr>
            <p:nvPr/>
          </p:nvSpPr>
          <p:spPr bwMode="auto">
            <a:xfrm>
              <a:off x="3659" y="185"/>
              <a:ext cx="1934" cy="1511"/>
            </a:xfrm>
            <a:prstGeom prst="roundRect">
              <a:avLst>
                <a:gd name="adj" fmla="val 2468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sz="1800">
                <a:cs typeface="Arial" pitchFamily="34" charset="0"/>
              </a:endParaRPr>
            </a:p>
          </p:txBody>
        </p:sp>
        <p:sp>
          <p:nvSpPr>
            <p:cNvPr id="114694" name="Freeform 5"/>
            <p:cNvSpPr>
              <a:spLocks/>
            </p:cNvSpPr>
            <p:nvPr/>
          </p:nvSpPr>
          <p:spPr bwMode="auto">
            <a:xfrm>
              <a:off x="169" y="185"/>
              <a:ext cx="250" cy="569"/>
            </a:xfrm>
            <a:custGeom>
              <a:avLst/>
              <a:gdLst>
                <a:gd name="T0" fmla="*/ 250 w 250"/>
                <a:gd name="T1" fmla="*/ 0 h 569"/>
                <a:gd name="T2" fmla="*/ 74 w 250"/>
                <a:gd name="T3" fmla="*/ 0 h 569"/>
                <a:gd name="T4" fmla="*/ 66 w 250"/>
                <a:gd name="T5" fmla="*/ 1 h 569"/>
                <a:gd name="T6" fmla="*/ 59 w 250"/>
                <a:gd name="T7" fmla="*/ 2 h 569"/>
                <a:gd name="T8" fmla="*/ 52 w 250"/>
                <a:gd name="T9" fmla="*/ 4 h 569"/>
                <a:gd name="T10" fmla="*/ 45 w 250"/>
                <a:gd name="T11" fmla="*/ 6 h 569"/>
                <a:gd name="T12" fmla="*/ 39 w 250"/>
                <a:gd name="T13" fmla="*/ 9 h 569"/>
                <a:gd name="T14" fmla="*/ 32 w 250"/>
                <a:gd name="T15" fmla="*/ 13 h 569"/>
                <a:gd name="T16" fmla="*/ 27 w 250"/>
                <a:gd name="T17" fmla="*/ 17 h 569"/>
                <a:gd name="T18" fmla="*/ 22 w 250"/>
                <a:gd name="T19" fmla="*/ 22 h 569"/>
                <a:gd name="T20" fmla="*/ 17 w 250"/>
                <a:gd name="T21" fmla="*/ 27 h 569"/>
                <a:gd name="T22" fmla="*/ 13 w 250"/>
                <a:gd name="T23" fmla="*/ 33 h 569"/>
                <a:gd name="T24" fmla="*/ 9 w 250"/>
                <a:gd name="T25" fmla="*/ 39 h 569"/>
                <a:gd name="T26" fmla="*/ 7 w 250"/>
                <a:gd name="T27" fmla="*/ 42 h 569"/>
                <a:gd name="T28" fmla="*/ 6 w 250"/>
                <a:gd name="T29" fmla="*/ 45 h 569"/>
                <a:gd name="T30" fmla="*/ 3 w 250"/>
                <a:gd name="T31" fmla="*/ 52 h 569"/>
                <a:gd name="T32" fmla="*/ 2 w 250"/>
                <a:gd name="T33" fmla="*/ 59 h 569"/>
                <a:gd name="T34" fmla="*/ 1 w 250"/>
                <a:gd name="T35" fmla="*/ 66 h 569"/>
                <a:gd name="T36" fmla="*/ 0 w 250"/>
                <a:gd name="T37" fmla="*/ 74 h 569"/>
                <a:gd name="T38" fmla="*/ 0 w 250"/>
                <a:gd name="T39" fmla="*/ 559 h 569"/>
                <a:gd name="T40" fmla="*/ 1 w 250"/>
                <a:gd name="T41" fmla="*/ 563 h 569"/>
                <a:gd name="T42" fmla="*/ 3 w 250"/>
                <a:gd name="T43" fmla="*/ 566 h 569"/>
                <a:gd name="T44" fmla="*/ 6 w 250"/>
                <a:gd name="T45" fmla="*/ 568 h 569"/>
                <a:gd name="T46" fmla="*/ 10 w 250"/>
                <a:gd name="T47" fmla="*/ 569 h 569"/>
                <a:gd name="T48" fmla="*/ 11 w 250"/>
                <a:gd name="T49" fmla="*/ 569 h 569"/>
                <a:gd name="T50" fmla="*/ 12 w 250"/>
                <a:gd name="T51" fmla="*/ 569 h 569"/>
                <a:gd name="T52" fmla="*/ 15 w 250"/>
                <a:gd name="T53" fmla="*/ 567 h 569"/>
                <a:gd name="T54" fmla="*/ 17 w 250"/>
                <a:gd name="T55" fmla="*/ 565 h 569"/>
                <a:gd name="T56" fmla="*/ 19 w 250"/>
                <a:gd name="T57" fmla="*/ 561 h 569"/>
                <a:gd name="T58" fmla="*/ 158 w 250"/>
                <a:gd name="T59" fmla="*/ 184 h 569"/>
                <a:gd name="T60" fmla="*/ 161 w 250"/>
                <a:gd name="T61" fmla="*/ 177 h 569"/>
                <a:gd name="T62" fmla="*/ 163 w 250"/>
                <a:gd name="T63" fmla="*/ 170 h 569"/>
                <a:gd name="T64" fmla="*/ 167 w 250"/>
                <a:gd name="T65" fmla="*/ 164 h 569"/>
                <a:gd name="T66" fmla="*/ 170 w 250"/>
                <a:gd name="T67" fmla="*/ 158 h 569"/>
                <a:gd name="T68" fmla="*/ 174 w 250"/>
                <a:gd name="T69" fmla="*/ 152 h 569"/>
                <a:gd name="T70" fmla="*/ 179 w 250"/>
                <a:gd name="T71" fmla="*/ 147 h 569"/>
                <a:gd name="T72" fmla="*/ 184 w 250"/>
                <a:gd name="T73" fmla="*/ 141 h 569"/>
                <a:gd name="T74" fmla="*/ 189 w 250"/>
                <a:gd name="T75" fmla="*/ 137 h 569"/>
                <a:gd name="T76" fmla="*/ 195 w 250"/>
                <a:gd name="T77" fmla="*/ 132 h 569"/>
                <a:gd name="T78" fmla="*/ 201 w 250"/>
                <a:gd name="T79" fmla="*/ 128 h 569"/>
                <a:gd name="T80" fmla="*/ 208 w 250"/>
                <a:gd name="T81" fmla="*/ 125 h 569"/>
                <a:gd name="T82" fmla="*/ 215 w 250"/>
                <a:gd name="T83" fmla="*/ 122 h 569"/>
                <a:gd name="T84" fmla="*/ 219 w 250"/>
                <a:gd name="T85" fmla="*/ 121 h 569"/>
                <a:gd name="T86" fmla="*/ 223 w 250"/>
                <a:gd name="T87" fmla="*/ 120 h 569"/>
                <a:gd name="T88" fmla="*/ 231 w 250"/>
                <a:gd name="T89" fmla="*/ 118 h 569"/>
                <a:gd name="T90" fmla="*/ 240 w 250"/>
                <a:gd name="T91" fmla="*/ 117 h 569"/>
                <a:gd name="T92" fmla="*/ 250 w 250"/>
                <a:gd name="T93" fmla="*/ 116 h 569"/>
                <a:gd name="T94" fmla="*/ 250 w 250"/>
                <a:gd name="T95" fmla="*/ 0 h 5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0"/>
                <a:gd name="T145" fmla="*/ 0 h 569"/>
                <a:gd name="T146" fmla="*/ 250 w 250"/>
                <a:gd name="T147" fmla="*/ 569 h 5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0" h="569">
                  <a:moveTo>
                    <a:pt x="250" y="0"/>
                  </a:moveTo>
                  <a:lnTo>
                    <a:pt x="74" y="0"/>
                  </a:lnTo>
                  <a:lnTo>
                    <a:pt x="66" y="1"/>
                  </a:lnTo>
                  <a:lnTo>
                    <a:pt x="59" y="2"/>
                  </a:lnTo>
                  <a:lnTo>
                    <a:pt x="52" y="4"/>
                  </a:lnTo>
                  <a:lnTo>
                    <a:pt x="45" y="6"/>
                  </a:lnTo>
                  <a:lnTo>
                    <a:pt x="39" y="9"/>
                  </a:lnTo>
                  <a:lnTo>
                    <a:pt x="32" y="13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7" y="42"/>
                  </a:lnTo>
                  <a:lnTo>
                    <a:pt x="6" y="45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559"/>
                  </a:lnTo>
                  <a:lnTo>
                    <a:pt x="1" y="563"/>
                  </a:lnTo>
                  <a:lnTo>
                    <a:pt x="3" y="566"/>
                  </a:lnTo>
                  <a:lnTo>
                    <a:pt x="6" y="568"/>
                  </a:lnTo>
                  <a:lnTo>
                    <a:pt x="10" y="569"/>
                  </a:lnTo>
                  <a:lnTo>
                    <a:pt x="11" y="569"/>
                  </a:lnTo>
                  <a:lnTo>
                    <a:pt x="12" y="569"/>
                  </a:lnTo>
                  <a:lnTo>
                    <a:pt x="15" y="567"/>
                  </a:lnTo>
                  <a:lnTo>
                    <a:pt x="17" y="565"/>
                  </a:lnTo>
                  <a:lnTo>
                    <a:pt x="19" y="561"/>
                  </a:lnTo>
                  <a:lnTo>
                    <a:pt x="158" y="184"/>
                  </a:lnTo>
                  <a:lnTo>
                    <a:pt x="161" y="177"/>
                  </a:lnTo>
                  <a:lnTo>
                    <a:pt x="163" y="170"/>
                  </a:lnTo>
                  <a:lnTo>
                    <a:pt x="167" y="164"/>
                  </a:lnTo>
                  <a:lnTo>
                    <a:pt x="170" y="158"/>
                  </a:lnTo>
                  <a:lnTo>
                    <a:pt x="174" y="152"/>
                  </a:lnTo>
                  <a:lnTo>
                    <a:pt x="179" y="147"/>
                  </a:lnTo>
                  <a:lnTo>
                    <a:pt x="184" y="141"/>
                  </a:lnTo>
                  <a:lnTo>
                    <a:pt x="189" y="137"/>
                  </a:lnTo>
                  <a:lnTo>
                    <a:pt x="195" y="132"/>
                  </a:lnTo>
                  <a:lnTo>
                    <a:pt x="201" y="128"/>
                  </a:lnTo>
                  <a:lnTo>
                    <a:pt x="208" y="125"/>
                  </a:lnTo>
                  <a:lnTo>
                    <a:pt x="215" y="122"/>
                  </a:lnTo>
                  <a:lnTo>
                    <a:pt x="219" y="121"/>
                  </a:lnTo>
                  <a:lnTo>
                    <a:pt x="223" y="120"/>
                  </a:lnTo>
                  <a:lnTo>
                    <a:pt x="231" y="118"/>
                  </a:lnTo>
                  <a:lnTo>
                    <a:pt x="240" y="117"/>
                  </a:lnTo>
                  <a:lnTo>
                    <a:pt x="250" y="116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b="1"/>
            </a:p>
          </p:txBody>
        </p:sp>
        <p:sp>
          <p:nvSpPr>
            <p:cNvPr id="114695" name="Rectangle 6"/>
            <p:cNvSpPr>
              <a:spLocks noChangeArrowheads="1"/>
            </p:cNvSpPr>
            <p:nvPr/>
          </p:nvSpPr>
          <p:spPr bwMode="auto">
            <a:xfrm>
              <a:off x="394" y="185"/>
              <a:ext cx="3347" cy="1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sz="1800">
                <a:cs typeface="Arial" pitchFamily="34" charset="0"/>
              </a:endParaRPr>
            </a:p>
          </p:txBody>
        </p:sp>
      </p:grpSp>
      <p:sp>
        <p:nvSpPr>
          <p:cNvPr id="70728" name="Rectangle 7"/>
          <p:cNvSpPr>
            <a:spLocks noChangeArrowheads="1"/>
          </p:cNvSpPr>
          <p:nvPr/>
        </p:nvSpPr>
        <p:spPr bwMode="auto">
          <a:xfrm>
            <a:off x="6075363" y="442913"/>
            <a:ext cx="2489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sz="3200">
                <a:solidFill>
                  <a:schemeClr val="bg1"/>
                </a:solidFill>
                <a:latin typeface="DendaNewLight" pitchFamily="2" charset="0"/>
              </a:rPr>
              <a:t>Our approach</a:t>
            </a:r>
            <a:endParaRPr lang="en-GB" sz="3200">
              <a:solidFill>
                <a:schemeClr val="bg1"/>
              </a:solidFill>
              <a:latin typeface="DendaNewLight" pitchFamily="2" charset="0"/>
            </a:endParaRPr>
          </a:p>
        </p:txBody>
      </p:sp>
      <p:sp>
        <p:nvSpPr>
          <p:cNvPr id="114697" name="Content Placeholder 2"/>
          <p:cNvSpPr>
            <a:spLocks/>
          </p:cNvSpPr>
          <p:nvPr/>
        </p:nvSpPr>
        <p:spPr bwMode="auto">
          <a:xfrm>
            <a:off x="457200" y="1600200"/>
            <a:ext cx="42910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6213" indent="-176213" defTabSz="457200" eaLnBrk="1" hangingPunct="1">
              <a:lnSpc>
                <a:spcPct val="95000"/>
              </a:lnSpc>
              <a:spcBef>
                <a:spcPct val="60000"/>
              </a:spcBef>
              <a:buClr>
                <a:schemeClr val="bg1"/>
              </a:buClr>
              <a:buFontTx/>
              <a:buChar char="•"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70705" name="AutoShape 4"/>
          <p:cNvSpPr>
            <a:spLocks noChangeArrowheads="1"/>
          </p:cNvSpPr>
          <p:nvPr/>
        </p:nvSpPr>
        <p:spPr bwMode="auto">
          <a:xfrm>
            <a:off x="271463" y="4410075"/>
            <a:ext cx="8605837" cy="2179638"/>
          </a:xfrm>
          <a:prstGeom prst="roundRect">
            <a:avLst>
              <a:gd name="adj" fmla="val 4005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GB" sz="1800">
              <a:cs typeface="Arial" pitchFamily="34" charset="0"/>
            </a:endParaRPr>
          </a:p>
        </p:txBody>
      </p:sp>
      <p:sp>
        <p:nvSpPr>
          <p:cNvPr id="70729" name="Content Placeholder 2"/>
          <p:cNvSpPr>
            <a:spLocks/>
          </p:cNvSpPr>
          <p:nvPr/>
        </p:nvSpPr>
        <p:spPr bwMode="auto">
          <a:xfrm>
            <a:off x="6075363" y="1063625"/>
            <a:ext cx="2641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 eaLnBrk="1" hangingPunct="1">
              <a:lnSpc>
                <a:spcPct val="95000"/>
              </a:lnSpc>
              <a:spcBef>
                <a:spcPct val="60000"/>
              </a:spcBef>
              <a:buClr>
                <a:schemeClr val="bg1"/>
              </a:buClr>
            </a:pPr>
            <a:r>
              <a:rPr lang="en-US">
                <a:solidFill>
                  <a:schemeClr val="bg1"/>
                </a:solidFill>
              </a:rPr>
              <a:t>Establishing your challenges and opportunities in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a structured way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98500" y="4760913"/>
            <a:ext cx="7742238" cy="1419225"/>
            <a:chOff x="328" y="1425"/>
            <a:chExt cx="5096" cy="934"/>
          </a:xfrm>
        </p:grpSpPr>
        <p:grpSp>
          <p:nvGrpSpPr>
            <p:cNvPr id="114701" name="Group 13"/>
            <p:cNvGrpSpPr>
              <a:grpSpLocks/>
            </p:cNvGrpSpPr>
            <p:nvPr/>
          </p:nvGrpSpPr>
          <p:grpSpPr bwMode="auto">
            <a:xfrm>
              <a:off x="328" y="1425"/>
              <a:ext cx="5096" cy="928"/>
              <a:chOff x="646" y="1636"/>
              <a:chExt cx="6116" cy="1112"/>
            </a:xfrm>
          </p:grpSpPr>
          <p:sp>
            <p:nvSpPr>
              <p:cNvPr id="114702" name="AutoShape 14"/>
              <p:cNvSpPr>
                <a:spLocks noChangeArrowheads="1"/>
              </p:cNvSpPr>
              <p:nvPr/>
            </p:nvSpPr>
            <p:spPr bwMode="auto">
              <a:xfrm rot="-2700000">
                <a:off x="646" y="1636"/>
                <a:ext cx="1112" cy="1112"/>
              </a:xfrm>
              <a:prstGeom prst="roundRect">
                <a:avLst>
                  <a:gd name="adj" fmla="val 1079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GB" sz="1800" b="1"/>
              </a:p>
            </p:txBody>
          </p:sp>
          <p:sp>
            <p:nvSpPr>
              <p:cNvPr id="114703" name="AutoShape 15"/>
              <p:cNvSpPr>
                <a:spLocks noChangeArrowheads="1"/>
              </p:cNvSpPr>
              <p:nvPr/>
            </p:nvSpPr>
            <p:spPr bwMode="auto">
              <a:xfrm rot="-2700000">
                <a:off x="1898" y="1636"/>
                <a:ext cx="1111" cy="1112"/>
              </a:xfrm>
              <a:prstGeom prst="roundRect">
                <a:avLst>
                  <a:gd name="adj" fmla="val 1079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GB" sz="1800" b="1"/>
              </a:p>
            </p:txBody>
          </p:sp>
          <p:sp>
            <p:nvSpPr>
              <p:cNvPr id="114704" name="AutoShape 16"/>
              <p:cNvSpPr>
                <a:spLocks noChangeArrowheads="1"/>
              </p:cNvSpPr>
              <p:nvPr/>
            </p:nvSpPr>
            <p:spPr bwMode="auto">
              <a:xfrm rot="-2700000">
                <a:off x="3148" y="1636"/>
                <a:ext cx="1112" cy="1112"/>
              </a:xfrm>
              <a:prstGeom prst="roundRect">
                <a:avLst>
                  <a:gd name="adj" fmla="val 1079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GB" sz="1800" b="1"/>
              </a:p>
            </p:txBody>
          </p:sp>
          <p:sp>
            <p:nvSpPr>
              <p:cNvPr id="114705" name="AutoShape 17"/>
              <p:cNvSpPr>
                <a:spLocks noChangeArrowheads="1"/>
              </p:cNvSpPr>
              <p:nvPr/>
            </p:nvSpPr>
            <p:spPr bwMode="auto">
              <a:xfrm rot="-2700000">
                <a:off x="4399" y="1636"/>
                <a:ext cx="1111" cy="1112"/>
              </a:xfrm>
              <a:prstGeom prst="roundRect">
                <a:avLst>
                  <a:gd name="adj" fmla="val 1079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GB" sz="1800" b="1"/>
              </a:p>
            </p:txBody>
          </p:sp>
          <p:sp>
            <p:nvSpPr>
              <p:cNvPr id="114706" name="AutoShape 18"/>
              <p:cNvSpPr>
                <a:spLocks noChangeArrowheads="1"/>
              </p:cNvSpPr>
              <p:nvPr/>
            </p:nvSpPr>
            <p:spPr bwMode="auto">
              <a:xfrm rot="-2700000">
                <a:off x="5650" y="1636"/>
                <a:ext cx="1112" cy="1112"/>
              </a:xfrm>
              <a:prstGeom prst="roundRect">
                <a:avLst>
                  <a:gd name="adj" fmla="val 10792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GB" sz="1800" b="1"/>
              </a:p>
            </p:txBody>
          </p:sp>
        </p:grpSp>
        <p:sp>
          <p:nvSpPr>
            <p:cNvPr id="114707" name="AutoShape 19"/>
            <p:cNvSpPr>
              <a:spLocks noChangeArrowheads="1"/>
            </p:cNvSpPr>
            <p:nvPr/>
          </p:nvSpPr>
          <p:spPr bwMode="auto">
            <a:xfrm rot="-2700000">
              <a:off x="328" y="1431"/>
              <a:ext cx="927" cy="928"/>
            </a:xfrm>
            <a:prstGeom prst="roundRect">
              <a:avLst>
                <a:gd name="adj" fmla="val 10792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GB" sz="1800">
                <a:solidFill>
                  <a:schemeClr val="accent1"/>
                </a:solidFill>
              </a:endParaRPr>
            </a:p>
          </p:txBody>
        </p:sp>
        <p:sp>
          <p:nvSpPr>
            <p:cNvPr id="114708" name="AutoShape 20"/>
            <p:cNvSpPr>
              <a:spLocks noChangeArrowheads="1"/>
            </p:cNvSpPr>
            <p:nvPr/>
          </p:nvSpPr>
          <p:spPr bwMode="auto">
            <a:xfrm rot="-2700000">
              <a:off x="1371" y="1431"/>
              <a:ext cx="926" cy="928"/>
            </a:xfrm>
            <a:prstGeom prst="roundRect">
              <a:avLst>
                <a:gd name="adj" fmla="val 10792"/>
              </a:avLst>
            </a:prstGeom>
            <a:noFill/>
            <a:ln w="63500">
              <a:solidFill>
                <a:srgbClr val="A31A7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800" b="1"/>
            </a:p>
          </p:txBody>
        </p:sp>
        <p:sp>
          <p:nvSpPr>
            <p:cNvPr id="114709" name="AutoShape 21"/>
            <p:cNvSpPr>
              <a:spLocks noChangeArrowheads="1"/>
            </p:cNvSpPr>
            <p:nvPr/>
          </p:nvSpPr>
          <p:spPr bwMode="auto">
            <a:xfrm rot="-2700000">
              <a:off x="2413" y="1431"/>
              <a:ext cx="929" cy="928"/>
            </a:xfrm>
            <a:prstGeom prst="roundRect">
              <a:avLst>
                <a:gd name="adj" fmla="val 10792"/>
              </a:avLst>
            </a:prstGeom>
            <a:noFill/>
            <a:ln w="63500">
              <a:solidFill>
                <a:srgbClr val="00B2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800" b="1"/>
            </a:p>
          </p:txBody>
        </p:sp>
        <p:sp>
          <p:nvSpPr>
            <p:cNvPr id="114710" name="AutoShape 22"/>
            <p:cNvSpPr>
              <a:spLocks noChangeArrowheads="1"/>
            </p:cNvSpPr>
            <p:nvPr/>
          </p:nvSpPr>
          <p:spPr bwMode="auto">
            <a:xfrm rot="-2700000">
              <a:off x="3455" y="1431"/>
              <a:ext cx="926" cy="928"/>
            </a:xfrm>
            <a:prstGeom prst="roundRect">
              <a:avLst>
                <a:gd name="adj" fmla="val 10792"/>
              </a:avLst>
            </a:prstGeom>
            <a:noFill/>
            <a:ln w="63500">
              <a:solidFill>
                <a:srgbClr val="EEA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800" b="1"/>
            </a:p>
          </p:txBody>
        </p:sp>
        <p:sp>
          <p:nvSpPr>
            <p:cNvPr id="114711" name="AutoShape 23"/>
            <p:cNvSpPr>
              <a:spLocks noChangeArrowheads="1"/>
            </p:cNvSpPr>
            <p:nvPr/>
          </p:nvSpPr>
          <p:spPr bwMode="auto">
            <a:xfrm rot="-2700000">
              <a:off x="4497" y="1431"/>
              <a:ext cx="927" cy="928"/>
            </a:xfrm>
            <a:prstGeom prst="roundRect">
              <a:avLst>
                <a:gd name="adj" fmla="val 10792"/>
              </a:avLst>
            </a:prstGeom>
            <a:noFill/>
            <a:ln w="63500">
              <a:solidFill>
                <a:srgbClr val="FEC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800" b="1"/>
            </a:p>
          </p:txBody>
        </p:sp>
        <p:sp>
          <p:nvSpPr>
            <p:cNvPr id="114712" name="Text Box 24"/>
            <p:cNvSpPr txBox="1">
              <a:spLocks noChangeArrowheads="1"/>
            </p:cNvSpPr>
            <p:nvPr/>
          </p:nvSpPr>
          <p:spPr bwMode="auto">
            <a:xfrm>
              <a:off x="390" y="1771"/>
              <a:ext cx="81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500">
                  <a:solidFill>
                    <a:schemeClr val="accent1"/>
                  </a:solidFill>
                </a:rPr>
                <a:t>DISCOVER</a:t>
              </a:r>
            </a:p>
          </p:txBody>
        </p:sp>
        <p:sp>
          <p:nvSpPr>
            <p:cNvPr id="114713" name="Text Box 25"/>
            <p:cNvSpPr txBox="1">
              <a:spLocks noChangeArrowheads="1"/>
            </p:cNvSpPr>
            <p:nvPr/>
          </p:nvSpPr>
          <p:spPr bwMode="auto">
            <a:xfrm>
              <a:off x="1341" y="1771"/>
              <a:ext cx="98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500">
                  <a:solidFill>
                    <a:srgbClr val="7D0063"/>
                  </a:solidFill>
                </a:rPr>
                <a:t>RECOMMEND</a:t>
              </a:r>
            </a:p>
          </p:txBody>
        </p:sp>
        <p:sp>
          <p:nvSpPr>
            <p:cNvPr id="114714" name="Text Box 26"/>
            <p:cNvSpPr txBox="1">
              <a:spLocks noChangeArrowheads="1"/>
            </p:cNvSpPr>
            <p:nvPr/>
          </p:nvSpPr>
          <p:spPr bwMode="auto">
            <a:xfrm>
              <a:off x="2455" y="1771"/>
              <a:ext cx="81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500">
                  <a:solidFill>
                    <a:srgbClr val="00B2C0"/>
                  </a:solidFill>
                </a:rPr>
                <a:t>IMPLEMENT</a:t>
              </a:r>
            </a:p>
          </p:txBody>
        </p:sp>
        <p:sp>
          <p:nvSpPr>
            <p:cNvPr id="114715" name="Text Box 27"/>
            <p:cNvSpPr txBox="1">
              <a:spLocks noChangeArrowheads="1"/>
            </p:cNvSpPr>
            <p:nvPr/>
          </p:nvSpPr>
          <p:spPr bwMode="auto">
            <a:xfrm>
              <a:off x="3496" y="1771"/>
              <a:ext cx="81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500">
                  <a:solidFill>
                    <a:srgbClr val="EEAF00"/>
                  </a:solidFill>
                </a:rPr>
                <a:t>SUPPORT</a:t>
              </a:r>
            </a:p>
          </p:txBody>
        </p:sp>
        <p:sp>
          <p:nvSpPr>
            <p:cNvPr id="114716" name="Text Box 28"/>
            <p:cNvSpPr txBox="1">
              <a:spLocks noChangeArrowheads="1"/>
            </p:cNvSpPr>
            <p:nvPr/>
          </p:nvSpPr>
          <p:spPr bwMode="auto">
            <a:xfrm>
              <a:off x="4549" y="1771"/>
              <a:ext cx="81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500">
                  <a:solidFill>
                    <a:srgbClr val="FECB00"/>
                  </a:solidFill>
                </a:rPr>
                <a:t>REVIEW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0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8" grpId="0"/>
      <p:bldP spid="70705" grpId="0" animBg="1"/>
      <p:bldP spid="707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EBBP Elements</a:t>
            </a:r>
          </a:p>
        </p:txBody>
      </p:sp>
      <p:pic>
        <p:nvPicPr>
          <p:cNvPr id="3512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6" b="12587"/>
          <a:stretch>
            <a:fillRect/>
          </a:stretch>
        </p:blipFill>
        <p:spPr bwMode="auto">
          <a:xfrm>
            <a:off x="395288" y="1484313"/>
            <a:ext cx="8405812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7" t="9636" r="3125" b="71658"/>
          <a:stretch>
            <a:fillRect/>
          </a:stretch>
        </p:blipFill>
        <p:spPr bwMode="auto">
          <a:xfrm>
            <a:off x="3529013" y="4724400"/>
            <a:ext cx="205105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444208" y="4724400"/>
            <a:ext cx="792088" cy="684212"/>
          </a:xfrm>
          <a:prstGeom prst="roundRect">
            <a:avLst/>
          </a:prstGeom>
          <a:solidFill>
            <a:srgbClr val="A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GA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353335" y="4724400"/>
            <a:ext cx="792088" cy="684212"/>
          </a:xfrm>
          <a:prstGeom prst="roundRect">
            <a:avLst/>
          </a:prstGeom>
          <a:solidFill>
            <a:srgbClr val="A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CRD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/>
              <a:t>Canon Workflow Program</a:t>
            </a:r>
            <a:endParaRPr lang="en-US" sz="2400"/>
          </a:p>
        </p:txBody>
      </p:sp>
      <p:graphicFrame>
        <p:nvGraphicFramePr>
          <p:cNvPr id="4" name="Diagram 3"/>
          <p:cNvGraphicFramePr/>
          <p:nvPr/>
        </p:nvGraphicFramePr>
        <p:xfrm>
          <a:off x="779315" y="2036625"/>
          <a:ext cx="6587836" cy="3906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4308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3" y="561975"/>
            <a:ext cx="9842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5168098" y="1277814"/>
          <a:ext cx="4199515" cy="283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Divider_Ra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5" name="Rectangle 17"/>
          <p:cNvSpPr>
            <a:spLocks noChangeArrowheads="1"/>
          </p:cNvSpPr>
          <p:nvPr/>
        </p:nvSpPr>
        <p:spPr bwMode="auto">
          <a:xfrm>
            <a:off x="207963" y="1358900"/>
            <a:ext cx="548957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80000"/>
              </a:lnSpc>
            </a:pPr>
            <a:r>
              <a:rPr lang="en-GB" sz="9600">
                <a:solidFill>
                  <a:schemeClr val="bg1"/>
                </a:solidFill>
                <a:latin typeface="DendaNewLight" pitchFamily="2" charset="0"/>
                <a:cs typeface="Arial" pitchFamily="34" charset="0"/>
              </a:rPr>
              <a:t>Raise</a:t>
            </a:r>
            <a:endParaRPr lang="en-GB" sz="96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3476" name="Rectangle 17"/>
          <p:cNvSpPr>
            <a:spLocks noChangeArrowheads="1"/>
          </p:cNvSpPr>
          <p:nvPr/>
        </p:nvSpPr>
        <p:spPr bwMode="auto">
          <a:xfrm>
            <a:off x="566738" y="2438400"/>
            <a:ext cx="578167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80000"/>
              </a:lnSpc>
            </a:pPr>
            <a:r>
              <a:rPr lang="en-GB" sz="3000">
                <a:solidFill>
                  <a:schemeClr val="bg1"/>
                </a:solidFill>
                <a:latin typeface="DendaNewLight" pitchFamily="2" charset="0"/>
                <a:cs typeface="Arial" pitchFamily="34" charset="0"/>
              </a:rPr>
              <a:t>your levels of productivity, </a:t>
            </a:r>
          </a:p>
          <a:p>
            <a:pPr eaLnBrk="1" hangingPunct="1">
              <a:lnSpc>
                <a:spcPct val="80000"/>
              </a:lnSpc>
            </a:pPr>
            <a:r>
              <a:rPr lang="en-GB" sz="3000">
                <a:solidFill>
                  <a:schemeClr val="bg1"/>
                </a:solidFill>
                <a:latin typeface="DendaNewLight" pitchFamily="2" charset="0"/>
                <a:cs typeface="Arial" pitchFamily="34" charset="0"/>
              </a:rPr>
              <a:t>flexibility and innovation</a:t>
            </a:r>
          </a:p>
        </p:txBody>
      </p:sp>
      <p:sp>
        <p:nvSpPr>
          <p:cNvPr id="233477" name="Rectangle 24"/>
          <p:cNvSpPr>
            <a:spLocks noChangeArrowheads="1"/>
          </p:cNvSpPr>
          <p:nvPr/>
        </p:nvSpPr>
        <p:spPr bwMode="auto">
          <a:xfrm>
            <a:off x="6281738" y="1673225"/>
            <a:ext cx="2655887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5000"/>
              </a:spcBef>
              <a:buSzPct val="200000"/>
            </a:pPr>
            <a:r>
              <a:rPr lang="en-GB" altLang="ja-JP" sz="1800">
                <a:cs typeface="Arial" pitchFamily="34" charset="0"/>
              </a:rPr>
              <a:t>Canons extensive range </a:t>
            </a:r>
            <a:br>
              <a:rPr lang="en-GB" altLang="ja-JP" sz="1800">
                <a:cs typeface="Arial" pitchFamily="34" charset="0"/>
              </a:rPr>
            </a:br>
            <a:r>
              <a:rPr lang="en-GB" altLang="ja-JP" sz="1800">
                <a:cs typeface="Arial" pitchFamily="34" charset="0"/>
              </a:rPr>
              <a:t>of digital production devices offers high </a:t>
            </a:r>
            <a:br>
              <a:rPr lang="en-GB" altLang="ja-JP" sz="1800">
                <a:cs typeface="Arial" pitchFamily="34" charset="0"/>
              </a:rPr>
            </a:br>
            <a:r>
              <a:rPr lang="en-GB" altLang="ja-JP" sz="1800">
                <a:cs typeface="Arial" pitchFamily="34" charset="0"/>
              </a:rPr>
              <a:t>quality output with flexibility of production. </a:t>
            </a:r>
            <a:endParaRPr lang="en-GB" sz="1800">
              <a:cs typeface="Arial" pitchFamily="34" charset="0"/>
            </a:endParaRPr>
          </a:p>
        </p:txBody>
      </p:sp>
      <p:sp>
        <p:nvSpPr>
          <p:cNvPr id="233478" name="Rectangle 2"/>
          <p:cNvSpPr>
            <a:spLocks noChangeArrowheads="1"/>
          </p:cNvSpPr>
          <p:nvPr/>
        </p:nvSpPr>
        <p:spPr bwMode="auto">
          <a:xfrm>
            <a:off x="5246688" y="992188"/>
            <a:ext cx="360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GB" sz="1800">
                <a:solidFill>
                  <a:schemeClr val="bg1"/>
                </a:solidFill>
              </a:rPr>
              <a:t>HARDWARE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33479" name="Rectangle 2"/>
          <p:cNvSpPr>
            <a:spLocks noChangeArrowheads="1"/>
          </p:cNvSpPr>
          <p:nvPr/>
        </p:nvSpPr>
        <p:spPr bwMode="auto">
          <a:xfrm>
            <a:off x="2997200" y="992188"/>
            <a:ext cx="2027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GB" sz="1800">
                <a:solidFill>
                  <a:schemeClr val="bg1"/>
                </a:solidFill>
              </a:rPr>
              <a:t>DISCOVER DIGITAL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/>
      <p:bldP spid="233476" grpId="0"/>
      <p:bldP spid="2334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 descr="PP Image 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7571" name="Group 3"/>
          <p:cNvGrpSpPr>
            <a:grpSpLocks/>
          </p:cNvGrpSpPr>
          <p:nvPr/>
        </p:nvGrpSpPr>
        <p:grpSpPr bwMode="auto">
          <a:xfrm>
            <a:off x="-242888" y="0"/>
            <a:ext cx="4365626" cy="6219825"/>
            <a:chOff x="-153" y="0"/>
            <a:chExt cx="2750" cy="3918"/>
          </a:xfrm>
        </p:grpSpPr>
        <p:sp>
          <p:nvSpPr>
            <p:cNvPr id="237572" name="AutoShape 4"/>
            <p:cNvSpPr>
              <a:spLocks noChangeArrowheads="1"/>
            </p:cNvSpPr>
            <p:nvPr/>
          </p:nvSpPr>
          <p:spPr bwMode="auto">
            <a:xfrm>
              <a:off x="-153" y="0"/>
              <a:ext cx="2693" cy="3918"/>
            </a:xfrm>
            <a:prstGeom prst="roundRect">
              <a:avLst>
                <a:gd name="adj" fmla="val 3708"/>
              </a:avLst>
            </a:prstGeom>
            <a:solidFill>
              <a:srgbClr val="A31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573" name="Freeform 3"/>
            <p:cNvSpPr>
              <a:spLocks/>
            </p:cNvSpPr>
            <p:nvPr/>
          </p:nvSpPr>
          <p:spPr bwMode="auto">
            <a:xfrm rot="10800000" flipV="1">
              <a:off x="2455" y="0"/>
              <a:ext cx="142" cy="174"/>
            </a:xfrm>
            <a:custGeom>
              <a:avLst/>
              <a:gdLst>
                <a:gd name="T0" fmla="*/ 0 w 142"/>
                <a:gd name="T1" fmla="*/ 0 h 174"/>
                <a:gd name="T2" fmla="*/ 142 w 142"/>
                <a:gd name="T3" fmla="*/ 0 h 174"/>
                <a:gd name="T4" fmla="*/ 142 w 142"/>
                <a:gd name="T5" fmla="*/ 174 h 174"/>
                <a:gd name="T6" fmla="*/ 62 w 142"/>
                <a:gd name="T7" fmla="*/ 174 h 174"/>
                <a:gd name="T8" fmla="*/ 62 w 142"/>
                <a:gd name="T9" fmla="*/ 168 h 174"/>
                <a:gd name="T10" fmla="*/ 61 w 142"/>
                <a:gd name="T11" fmla="*/ 162 h 174"/>
                <a:gd name="T12" fmla="*/ 59 w 142"/>
                <a:gd name="T13" fmla="*/ 157 h 174"/>
                <a:gd name="T14" fmla="*/ 57 w 142"/>
                <a:gd name="T15" fmla="*/ 152 h 174"/>
                <a:gd name="T16" fmla="*/ 55 w 142"/>
                <a:gd name="T17" fmla="*/ 146 h 174"/>
                <a:gd name="T18" fmla="*/ 52 w 142"/>
                <a:gd name="T19" fmla="*/ 142 h 174"/>
                <a:gd name="T20" fmla="*/ 49 w 142"/>
                <a:gd name="T21" fmla="*/ 137 h 174"/>
                <a:gd name="T22" fmla="*/ 45 w 142"/>
                <a:gd name="T23" fmla="*/ 133 h 174"/>
                <a:gd name="T24" fmla="*/ 41 w 142"/>
                <a:gd name="T25" fmla="*/ 129 h 174"/>
                <a:gd name="T26" fmla="*/ 36 w 142"/>
                <a:gd name="T27" fmla="*/ 126 h 174"/>
                <a:gd name="T28" fmla="*/ 32 w 142"/>
                <a:gd name="T29" fmla="*/ 123 h 174"/>
                <a:gd name="T30" fmla="*/ 27 w 142"/>
                <a:gd name="T31" fmla="*/ 121 h 174"/>
                <a:gd name="T32" fmla="*/ 21 w 142"/>
                <a:gd name="T33" fmla="*/ 119 h 174"/>
                <a:gd name="T34" fmla="*/ 16 w 142"/>
                <a:gd name="T35" fmla="*/ 117 h 174"/>
                <a:gd name="T36" fmla="*/ 10 w 142"/>
                <a:gd name="T37" fmla="*/ 116 h 174"/>
                <a:gd name="T38" fmla="*/ 4 w 142"/>
                <a:gd name="T39" fmla="*/ 116 h 174"/>
                <a:gd name="T40" fmla="*/ 0 w 142"/>
                <a:gd name="T41" fmla="*/ 116 h 174"/>
                <a:gd name="T42" fmla="*/ 0 w 142"/>
                <a:gd name="T43" fmla="*/ 0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2"/>
                <a:gd name="T67" fmla="*/ 0 h 174"/>
                <a:gd name="T68" fmla="*/ 142 w 142"/>
                <a:gd name="T69" fmla="*/ 174 h 1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2" h="174">
                  <a:moveTo>
                    <a:pt x="0" y="0"/>
                  </a:moveTo>
                  <a:lnTo>
                    <a:pt x="142" y="0"/>
                  </a:lnTo>
                  <a:lnTo>
                    <a:pt x="142" y="174"/>
                  </a:lnTo>
                  <a:lnTo>
                    <a:pt x="62" y="174"/>
                  </a:lnTo>
                  <a:lnTo>
                    <a:pt x="62" y="168"/>
                  </a:lnTo>
                  <a:lnTo>
                    <a:pt x="61" y="162"/>
                  </a:lnTo>
                  <a:lnTo>
                    <a:pt x="59" y="157"/>
                  </a:lnTo>
                  <a:lnTo>
                    <a:pt x="57" y="152"/>
                  </a:lnTo>
                  <a:lnTo>
                    <a:pt x="55" y="146"/>
                  </a:lnTo>
                  <a:lnTo>
                    <a:pt x="52" y="142"/>
                  </a:lnTo>
                  <a:lnTo>
                    <a:pt x="49" y="137"/>
                  </a:lnTo>
                  <a:lnTo>
                    <a:pt x="45" y="133"/>
                  </a:lnTo>
                  <a:lnTo>
                    <a:pt x="41" y="129"/>
                  </a:lnTo>
                  <a:lnTo>
                    <a:pt x="36" y="126"/>
                  </a:lnTo>
                  <a:lnTo>
                    <a:pt x="32" y="123"/>
                  </a:lnTo>
                  <a:lnTo>
                    <a:pt x="27" y="121"/>
                  </a:lnTo>
                  <a:lnTo>
                    <a:pt x="21" y="119"/>
                  </a:lnTo>
                  <a:lnTo>
                    <a:pt x="16" y="117"/>
                  </a:lnTo>
                  <a:lnTo>
                    <a:pt x="10" y="116"/>
                  </a:lnTo>
                  <a:lnTo>
                    <a:pt x="4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1A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7574" name="Group 6"/>
          <p:cNvGrpSpPr>
            <a:grpSpLocks/>
          </p:cNvGrpSpPr>
          <p:nvPr/>
        </p:nvGrpSpPr>
        <p:grpSpPr bwMode="auto">
          <a:xfrm>
            <a:off x="0" y="0"/>
            <a:ext cx="8990013" cy="903288"/>
            <a:chOff x="0" y="0"/>
            <a:chExt cx="5663" cy="569"/>
          </a:xfrm>
        </p:grpSpPr>
        <p:sp>
          <p:nvSpPr>
            <p:cNvPr id="237575" name="Freeform 11"/>
            <p:cNvSpPr>
              <a:spLocks/>
            </p:cNvSpPr>
            <p:nvPr/>
          </p:nvSpPr>
          <p:spPr bwMode="auto">
            <a:xfrm flipH="1">
              <a:off x="5413" y="0"/>
              <a:ext cx="250" cy="569"/>
            </a:xfrm>
            <a:custGeom>
              <a:avLst/>
              <a:gdLst>
                <a:gd name="T0" fmla="*/ 250 w 250"/>
                <a:gd name="T1" fmla="*/ 0 h 569"/>
                <a:gd name="T2" fmla="*/ 74 w 250"/>
                <a:gd name="T3" fmla="*/ 0 h 569"/>
                <a:gd name="T4" fmla="*/ 66 w 250"/>
                <a:gd name="T5" fmla="*/ 1 h 569"/>
                <a:gd name="T6" fmla="*/ 59 w 250"/>
                <a:gd name="T7" fmla="*/ 2 h 569"/>
                <a:gd name="T8" fmla="*/ 52 w 250"/>
                <a:gd name="T9" fmla="*/ 4 h 569"/>
                <a:gd name="T10" fmla="*/ 45 w 250"/>
                <a:gd name="T11" fmla="*/ 6 h 569"/>
                <a:gd name="T12" fmla="*/ 39 w 250"/>
                <a:gd name="T13" fmla="*/ 9 h 569"/>
                <a:gd name="T14" fmla="*/ 32 w 250"/>
                <a:gd name="T15" fmla="*/ 13 h 569"/>
                <a:gd name="T16" fmla="*/ 27 w 250"/>
                <a:gd name="T17" fmla="*/ 17 h 569"/>
                <a:gd name="T18" fmla="*/ 22 w 250"/>
                <a:gd name="T19" fmla="*/ 22 h 569"/>
                <a:gd name="T20" fmla="*/ 17 w 250"/>
                <a:gd name="T21" fmla="*/ 27 h 569"/>
                <a:gd name="T22" fmla="*/ 13 w 250"/>
                <a:gd name="T23" fmla="*/ 33 h 569"/>
                <a:gd name="T24" fmla="*/ 9 w 250"/>
                <a:gd name="T25" fmla="*/ 39 h 569"/>
                <a:gd name="T26" fmla="*/ 7 w 250"/>
                <a:gd name="T27" fmla="*/ 42 h 569"/>
                <a:gd name="T28" fmla="*/ 6 w 250"/>
                <a:gd name="T29" fmla="*/ 45 h 569"/>
                <a:gd name="T30" fmla="*/ 3 w 250"/>
                <a:gd name="T31" fmla="*/ 52 h 569"/>
                <a:gd name="T32" fmla="*/ 2 w 250"/>
                <a:gd name="T33" fmla="*/ 59 h 569"/>
                <a:gd name="T34" fmla="*/ 1 w 250"/>
                <a:gd name="T35" fmla="*/ 66 h 569"/>
                <a:gd name="T36" fmla="*/ 0 w 250"/>
                <a:gd name="T37" fmla="*/ 74 h 569"/>
                <a:gd name="T38" fmla="*/ 0 w 250"/>
                <a:gd name="T39" fmla="*/ 559 h 569"/>
                <a:gd name="T40" fmla="*/ 1 w 250"/>
                <a:gd name="T41" fmla="*/ 563 h 569"/>
                <a:gd name="T42" fmla="*/ 3 w 250"/>
                <a:gd name="T43" fmla="*/ 566 h 569"/>
                <a:gd name="T44" fmla="*/ 6 w 250"/>
                <a:gd name="T45" fmla="*/ 568 h 569"/>
                <a:gd name="T46" fmla="*/ 10 w 250"/>
                <a:gd name="T47" fmla="*/ 569 h 569"/>
                <a:gd name="T48" fmla="*/ 11 w 250"/>
                <a:gd name="T49" fmla="*/ 569 h 569"/>
                <a:gd name="T50" fmla="*/ 12 w 250"/>
                <a:gd name="T51" fmla="*/ 569 h 569"/>
                <a:gd name="T52" fmla="*/ 15 w 250"/>
                <a:gd name="T53" fmla="*/ 567 h 569"/>
                <a:gd name="T54" fmla="*/ 17 w 250"/>
                <a:gd name="T55" fmla="*/ 565 h 569"/>
                <a:gd name="T56" fmla="*/ 19 w 250"/>
                <a:gd name="T57" fmla="*/ 561 h 569"/>
                <a:gd name="T58" fmla="*/ 158 w 250"/>
                <a:gd name="T59" fmla="*/ 184 h 569"/>
                <a:gd name="T60" fmla="*/ 161 w 250"/>
                <a:gd name="T61" fmla="*/ 177 h 569"/>
                <a:gd name="T62" fmla="*/ 163 w 250"/>
                <a:gd name="T63" fmla="*/ 170 h 569"/>
                <a:gd name="T64" fmla="*/ 167 w 250"/>
                <a:gd name="T65" fmla="*/ 164 h 569"/>
                <a:gd name="T66" fmla="*/ 170 w 250"/>
                <a:gd name="T67" fmla="*/ 158 h 569"/>
                <a:gd name="T68" fmla="*/ 174 w 250"/>
                <a:gd name="T69" fmla="*/ 152 h 569"/>
                <a:gd name="T70" fmla="*/ 179 w 250"/>
                <a:gd name="T71" fmla="*/ 147 h 569"/>
                <a:gd name="T72" fmla="*/ 184 w 250"/>
                <a:gd name="T73" fmla="*/ 141 h 569"/>
                <a:gd name="T74" fmla="*/ 189 w 250"/>
                <a:gd name="T75" fmla="*/ 137 h 569"/>
                <a:gd name="T76" fmla="*/ 195 w 250"/>
                <a:gd name="T77" fmla="*/ 132 h 569"/>
                <a:gd name="T78" fmla="*/ 201 w 250"/>
                <a:gd name="T79" fmla="*/ 128 h 569"/>
                <a:gd name="T80" fmla="*/ 208 w 250"/>
                <a:gd name="T81" fmla="*/ 125 h 569"/>
                <a:gd name="T82" fmla="*/ 215 w 250"/>
                <a:gd name="T83" fmla="*/ 122 h 569"/>
                <a:gd name="T84" fmla="*/ 219 w 250"/>
                <a:gd name="T85" fmla="*/ 121 h 569"/>
                <a:gd name="T86" fmla="*/ 223 w 250"/>
                <a:gd name="T87" fmla="*/ 120 h 569"/>
                <a:gd name="T88" fmla="*/ 231 w 250"/>
                <a:gd name="T89" fmla="*/ 118 h 569"/>
                <a:gd name="T90" fmla="*/ 240 w 250"/>
                <a:gd name="T91" fmla="*/ 117 h 569"/>
                <a:gd name="T92" fmla="*/ 250 w 250"/>
                <a:gd name="T93" fmla="*/ 116 h 569"/>
                <a:gd name="T94" fmla="*/ 250 w 250"/>
                <a:gd name="T95" fmla="*/ 0 h 5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0"/>
                <a:gd name="T145" fmla="*/ 0 h 569"/>
                <a:gd name="T146" fmla="*/ 250 w 250"/>
                <a:gd name="T147" fmla="*/ 569 h 5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0" h="569">
                  <a:moveTo>
                    <a:pt x="250" y="0"/>
                  </a:moveTo>
                  <a:lnTo>
                    <a:pt x="74" y="0"/>
                  </a:lnTo>
                  <a:lnTo>
                    <a:pt x="66" y="1"/>
                  </a:lnTo>
                  <a:lnTo>
                    <a:pt x="59" y="2"/>
                  </a:lnTo>
                  <a:lnTo>
                    <a:pt x="52" y="4"/>
                  </a:lnTo>
                  <a:lnTo>
                    <a:pt x="45" y="6"/>
                  </a:lnTo>
                  <a:lnTo>
                    <a:pt x="39" y="9"/>
                  </a:lnTo>
                  <a:lnTo>
                    <a:pt x="32" y="13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7" y="42"/>
                  </a:lnTo>
                  <a:lnTo>
                    <a:pt x="6" y="45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559"/>
                  </a:lnTo>
                  <a:lnTo>
                    <a:pt x="1" y="563"/>
                  </a:lnTo>
                  <a:lnTo>
                    <a:pt x="3" y="566"/>
                  </a:lnTo>
                  <a:lnTo>
                    <a:pt x="6" y="568"/>
                  </a:lnTo>
                  <a:lnTo>
                    <a:pt x="10" y="569"/>
                  </a:lnTo>
                  <a:lnTo>
                    <a:pt x="11" y="569"/>
                  </a:lnTo>
                  <a:lnTo>
                    <a:pt x="12" y="569"/>
                  </a:lnTo>
                  <a:lnTo>
                    <a:pt x="15" y="567"/>
                  </a:lnTo>
                  <a:lnTo>
                    <a:pt x="17" y="565"/>
                  </a:lnTo>
                  <a:lnTo>
                    <a:pt x="19" y="561"/>
                  </a:lnTo>
                  <a:lnTo>
                    <a:pt x="158" y="184"/>
                  </a:lnTo>
                  <a:lnTo>
                    <a:pt x="161" y="177"/>
                  </a:lnTo>
                  <a:lnTo>
                    <a:pt x="163" y="170"/>
                  </a:lnTo>
                  <a:lnTo>
                    <a:pt x="167" y="164"/>
                  </a:lnTo>
                  <a:lnTo>
                    <a:pt x="170" y="158"/>
                  </a:lnTo>
                  <a:lnTo>
                    <a:pt x="174" y="152"/>
                  </a:lnTo>
                  <a:lnTo>
                    <a:pt x="179" y="147"/>
                  </a:lnTo>
                  <a:lnTo>
                    <a:pt x="184" y="141"/>
                  </a:lnTo>
                  <a:lnTo>
                    <a:pt x="189" y="137"/>
                  </a:lnTo>
                  <a:lnTo>
                    <a:pt x="195" y="132"/>
                  </a:lnTo>
                  <a:lnTo>
                    <a:pt x="201" y="128"/>
                  </a:lnTo>
                  <a:lnTo>
                    <a:pt x="208" y="125"/>
                  </a:lnTo>
                  <a:lnTo>
                    <a:pt x="215" y="122"/>
                  </a:lnTo>
                  <a:lnTo>
                    <a:pt x="219" y="121"/>
                  </a:lnTo>
                  <a:lnTo>
                    <a:pt x="223" y="120"/>
                  </a:lnTo>
                  <a:lnTo>
                    <a:pt x="231" y="118"/>
                  </a:lnTo>
                  <a:lnTo>
                    <a:pt x="240" y="117"/>
                  </a:lnTo>
                  <a:lnTo>
                    <a:pt x="250" y="116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A31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576" name="Rectangle 12"/>
            <p:cNvSpPr>
              <a:spLocks noChangeArrowheads="1"/>
            </p:cNvSpPr>
            <p:nvPr/>
          </p:nvSpPr>
          <p:spPr bwMode="auto">
            <a:xfrm flipH="1">
              <a:off x="0" y="0"/>
              <a:ext cx="5436" cy="116"/>
            </a:xfrm>
            <a:prstGeom prst="rect">
              <a:avLst/>
            </a:prstGeom>
            <a:solidFill>
              <a:srgbClr val="A31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7577" name="Rectangle 9"/>
          <p:cNvSpPr>
            <a:spLocks noChangeArrowheads="1"/>
          </p:cNvSpPr>
          <p:nvPr/>
        </p:nvSpPr>
        <p:spPr bwMode="auto">
          <a:xfrm>
            <a:off x="250825" y="279400"/>
            <a:ext cx="417671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GB" altLang="ja-JP" sz="2800">
                <a:solidFill>
                  <a:schemeClr val="bg1"/>
                </a:solidFill>
              </a:rPr>
              <a:t>A digital device to </a:t>
            </a:r>
            <a:br>
              <a:rPr lang="en-GB" altLang="ja-JP" sz="2800">
                <a:solidFill>
                  <a:schemeClr val="bg1"/>
                </a:solidFill>
              </a:rPr>
            </a:br>
            <a:r>
              <a:rPr lang="en-GB" altLang="ja-JP" sz="2800">
                <a:solidFill>
                  <a:schemeClr val="bg1"/>
                </a:solidFill>
              </a:rPr>
              <a:t>suit your business requirements.</a:t>
            </a:r>
            <a:endParaRPr lang="en-GB" sz="2800">
              <a:solidFill>
                <a:schemeClr val="bg1"/>
              </a:solidFill>
            </a:endParaRPr>
          </a:p>
        </p:txBody>
      </p:sp>
      <p:grpSp>
        <p:nvGrpSpPr>
          <p:cNvPr id="237578" name="Group 10"/>
          <p:cNvGrpSpPr>
            <a:grpSpLocks/>
          </p:cNvGrpSpPr>
          <p:nvPr/>
        </p:nvGrpSpPr>
        <p:grpSpPr bwMode="auto">
          <a:xfrm>
            <a:off x="136525" y="2536825"/>
            <a:ext cx="3773488" cy="852488"/>
            <a:chOff x="86" y="1717"/>
            <a:chExt cx="2377" cy="537"/>
          </a:xfrm>
        </p:grpSpPr>
        <p:sp>
          <p:nvSpPr>
            <p:cNvPr id="237579" name="AutoShape 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86" y="1717"/>
              <a:ext cx="2377" cy="537"/>
            </a:xfrm>
            <a:prstGeom prst="roundRect">
              <a:avLst>
                <a:gd name="adj" fmla="val 13593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580" name="Rectangle 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58" y="1717"/>
              <a:ext cx="2068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 anchor="ctr"/>
            <a:lstStyle/>
            <a:p>
              <a:pPr>
                <a:spcBef>
                  <a:spcPct val="40000"/>
                </a:spcBef>
                <a:buClr>
                  <a:srgbClr val="FA001E"/>
                </a:buClr>
                <a:buSzPct val="125000"/>
                <a:buFont typeface="DendaNewLight" pitchFamily="2" charset="0"/>
                <a:buNone/>
              </a:pPr>
              <a:r>
                <a:rPr lang="en-GB" altLang="ja-JP" sz="2200">
                  <a:solidFill>
                    <a:schemeClr val="bg1"/>
                  </a:solidFill>
                </a:rPr>
                <a:t>imageRUNNER ADVANCE  PRO colour range</a:t>
              </a:r>
            </a:p>
          </p:txBody>
        </p:sp>
        <p:sp>
          <p:nvSpPr>
            <p:cNvPr id="237581" name="AutoShape 1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 rot="35100000">
              <a:off x="2258" y="1926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37582" name="Group 14"/>
          <p:cNvGrpSpPr>
            <a:grpSpLocks/>
          </p:cNvGrpSpPr>
          <p:nvPr/>
        </p:nvGrpSpPr>
        <p:grpSpPr bwMode="auto">
          <a:xfrm>
            <a:off x="136525" y="4349750"/>
            <a:ext cx="3773488" cy="852488"/>
            <a:chOff x="86" y="2302"/>
            <a:chExt cx="2377" cy="537"/>
          </a:xfrm>
        </p:grpSpPr>
        <p:sp>
          <p:nvSpPr>
            <p:cNvPr id="237583" name="AutoShape 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86" y="2302"/>
              <a:ext cx="2377" cy="537"/>
            </a:xfrm>
            <a:prstGeom prst="roundRect">
              <a:avLst>
                <a:gd name="adj" fmla="val 15083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584" name="Rectangl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58" y="2302"/>
              <a:ext cx="2068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 anchor="ctr"/>
            <a:lstStyle/>
            <a:p>
              <a:pPr>
                <a:spcBef>
                  <a:spcPct val="40000"/>
                </a:spcBef>
                <a:buClr>
                  <a:srgbClr val="FA001E"/>
                </a:buClr>
                <a:buSzPct val="125000"/>
                <a:buFont typeface="DendaNewLight" pitchFamily="2" charset="0"/>
                <a:buNone/>
              </a:pPr>
              <a:r>
                <a:rPr lang="en-GB" altLang="ja-JP" sz="2200">
                  <a:solidFill>
                    <a:schemeClr val="bg1"/>
                  </a:solidFill>
                </a:rPr>
                <a:t>imagePRESS </a:t>
              </a:r>
              <a:br>
                <a:rPr lang="en-GB" altLang="ja-JP" sz="2200">
                  <a:solidFill>
                    <a:schemeClr val="bg1"/>
                  </a:solidFill>
                </a:rPr>
              </a:br>
              <a:r>
                <a:rPr lang="en-GB" altLang="ja-JP" sz="2200">
                  <a:solidFill>
                    <a:schemeClr val="bg1"/>
                  </a:solidFill>
                </a:rPr>
                <a:t>Black&amp;White range</a:t>
              </a:r>
            </a:p>
          </p:txBody>
        </p:sp>
        <p:sp>
          <p:nvSpPr>
            <p:cNvPr id="237585" name="AutoShape 1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 rot="35100000">
              <a:off x="2258" y="2511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37586" name="Group 18"/>
          <p:cNvGrpSpPr>
            <a:grpSpLocks/>
          </p:cNvGrpSpPr>
          <p:nvPr/>
        </p:nvGrpSpPr>
        <p:grpSpPr bwMode="auto">
          <a:xfrm>
            <a:off x="136525" y="5256213"/>
            <a:ext cx="3773488" cy="852487"/>
            <a:chOff x="86" y="2887"/>
            <a:chExt cx="2377" cy="537"/>
          </a:xfrm>
        </p:grpSpPr>
        <p:sp>
          <p:nvSpPr>
            <p:cNvPr id="237587" name="AutoShape 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86" y="2887"/>
              <a:ext cx="2377" cy="537"/>
            </a:xfrm>
            <a:prstGeom prst="roundRect">
              <a:avLst>
                <a:gd name="adj" fmla="val 18065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588" name="Rectangle 20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58" y="2887"/>
              <a:ext cx="2068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 anchor="ctr"/>
            <a:lstStyle/>
            <a:p>
              <a:pPr>
                <a:spcBef>
                  <a:spcPct val="40000"/>
                </a:spcBef>
                <a:buClr>
                  <a:srgbClr val="FA001E"/>
                </a:buClr>
                <a:buSzPct val="125000"/>
                <a:buFont typeface="DendaNewLight" pitchFamily="2" charset="0"/>
                <a:buNone/>
              </a:pPr>
              <a:r>
                <a:rPr lang="en-GB" altLang="ja-JP" sz="2200">
                  <a:solidFill>
                    <a:schemeClr val="bg1"/>
                  </a:solidFill>
                </a:rPr>
                <a:t>imageRUNNER ADVANCE </a:t>
              </a:r>
              <a:br>
                <a:rPr lang="en-GB" altLang="ja-JP" sz="2200">
                  <a:solidFill>
                    <a:schemeClr val="bg1"/>
                  </a:solidFill>
                </a:rPr>
              </a:br>
              <a:r>
                <a:rPr lang="en-GB" altLang="ja-JP" sz="2200">
                  <a:solidFill>
                    <a:schemeClr val="bg1"/>
                  </a:solidFill>
                </a:rPr>
                <a:t>Black&amp;White range</a:t>
              </a:r>
            </a:p>
          </p:txBody>
        </p:sp>
        <p:sp>
          <p:nvSpPr>
            <p:cNvPr id="237589" name="AutoShape 2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 rot="35100000">
              <a:off x="2258" y="3096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37590" name="Group 22"/>
          <p:cNvGrpSpPr>
            <a:grpSpLocks/>
          </p:cNvGrpSpPr>
          <p:nvPr/>
        </p:nvGrpSpPr>
        <p:grpSpPr bwMode="auto">
          <a:xfrm>
            <a:off x="136525" y="1631950"/>
            <a:ext cx="3773488" cy="852488"/>
            <a:chOff x="86" y="1140"/>
            <a:chExt cx="2377" cy="537"/>
          </a:xfrm>
        </p:grpSpPr>
        <p:sp>
          <p:nvSpPr>
            <p:cNvPr id="237591" name="AutoShape 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86" y="1140"/>
              <a:ext cx="2377" cy="537"/>
            </a:xfrm>
            <a:prstGeom prst="roundRect">
              <a:avLst>
                <a:gd name="adj" fmla="val 1229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592" name="AutoShape 2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 rot="35100000">
              <a:off x="2258" y="1349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7593" name="Text Box 25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58" y="1140"/>
              <a:ext cx="1494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1pPr>
              <a:lvl2pPr marL="446088" indent="-84138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2pPr>
              <a:lvl3pPr marL="712788" indent="-87313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3pPr>
              <a:lvl4pPr marL="990600" indent="-98425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4pPr>
              <a:lvl5pPr marL="1252538" indent="-82550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5pPr>
              <a:lvl6pPr marL="17097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6pPr>
              <a:lvl7pPr marL="21669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7pPr>
              <a:lvl8pPr marL="26241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8pPr>
              <a:lvl9pPr marL="30813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40000"/>
                </a:spcBef>
                <a:buClr>
                  <a:srgbClr val="FA001E"/>
                </a:buClr>
                <a:buSzPct val="125000"/>
                <a:buFont typeface="DendaNewLight" pitchFamily="2" charset="0"/>
                <a:buNone/>
              </a:pPr>
              <a:r>
                <a:rPr lang="en-GB" altLang="ja-JP" sz="2200">
                  <a:solidFill>
                    <a:schemeClr val="bg1"/>
                  </a:solidFill>
                  <a:cs typeface="Arial" pitchFamily="34" charset="0"/>
                </a:rPr>
                <a:t>imagePRESS </a:t>
              </a:r>
              <a:br>
                <a:rPr lang="en-GB" altLang="ja-JP" sz="2200">
                  <a:solidFill>
                    <a:schemeClr val="bg1"/>
                  </a:solidFill>
                  <a:cs typeface="Arial" pitchFamily="34" charset="0"/>
                </a:rPr>
              </a:br>
              <a:r>
                <a:rPr lang="en-GB" altLang="ja-JP" sz="2200">
                  <a:solidFill>
                    <a:schemeClr val="bg1"/>
                  </a:solidFill>
                  <a:cs typeface="Arial" pitchFamily="34" charset="0"/>
                </a:rPr>
                <a:t>colour range</a:t>
              </a:r>
              <a:endParaRPr lang="en-GB" sz="22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7594" name="Group 26"/>
          <p:cNvGrpSpPr>
            <a:grpSpLocks/>
          </p:cNvGrpSpPr>
          <p:nvPr/>
        </p:nvGrpSpPr>
        <p:grpSpPr bwMode="auto">
          <a:xfrm>
            <a:off x="136525" y="3430588"/>
            <a:ext cx="3773488" cy="865187"/>
            <a:chOff x="86" y="2161"/>
            <a:chExt cx="2377" cy="545"/>
          </a:xfrm>
        </p:grpSpPr>
        <p:sp>
          <p:nvSpPr>
            <p:cNvPr id="237595" name="AutoShape 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86" y="2169"/>
              <a:ext cx="2377" cy="537"/>
            </a:xfrm>
            <a:prstGeom prst="roundRect">
              <a:avLst>
                <a:gd name="adj" fmla="val 15083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596" name="Rectangle 28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58" y="2161"/>
              <a:ext cx="2220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 anchor="ctr"/>
            <a:lstStyle/>
            <a:p>
              <a:pPr>
                <a:spcBef>
                  <a:spcPct val="40000"/>
                </a:spcBef>
                <a:buClr>
                  <a:srgbClr val="FA001E"/>
                </a:buClr>
                <a:buSzPct val="125000"/>
                <a:buFont typeface="DendaNewLight" pitchFamily="2" charset="0"/>
                <a:buNone/>
              </a:pPr>
              <a:r>
                <a:rPr lang="en-GB" altLang="ja-JP" sz="2200">
                  <a:solidFill>
                    <a:schemeClr val="bg1"/>
                  </a:solidFill>
                </a:rPr>
                <a:t>VarioPrint 6000 Ultra Line Black and White range</a:t>
              </a:r>
            </a:p>
          </p:txBody>
        </p:sp>
        <p:sp>
          <p:nvSpPr>
            <p:cNvPr id="237597" name="AutoShape 29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 rot="35100000">
              <a:off x="2258" y="2378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7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imagePRESS colour range</a:t>
            </a:r>
          </a:p>
        </p:txBody>
      </p:sp>
      <p:grpSp>
        <p:nvGrpSpPr>
          <p:cNvPr id="239619" name="Group 3"/>
          <p:cNvGrpSpPr>
            <a:grpSpLocks/>
          </p:cNvGrpSpPr>
          <p:nvPr/>
        </p:nvGrpSpPr>
        <p:grpSpPr bwMode="auto">
          <a:xfrm>
            <a:off x="0" y="0"/>
            <a:ext cx="8990013" cy="903288"/>
            <a:chOff x="0" y="0"/>
            <a:chExt cx="5663" cy="569"/>
          </a:xfrm>
        </p:grpSpPr>
        <p:sp>
          <p:nvSpPr>
            <p:cNvPr id="239620" name="Freeform 11"/>
            <p:cNvSpPr>
              <a:spLocks/>
            </p:cNvSpPr>
            <p:nvPr/>
          </p:nvSpPr>
          <p:spPr bwMode="auto">
            <a:xfrm flipH="1">
              <a:off x="5413" y="0"/>
              <a:ext cx="250" cy="569"/>
            </a:xfrm>
            <a:custGeom>
              <a:avLst/>
              <a:gdLst>
                <a:gd name="T0" fmla="*/ 250 w 250"/>
                <a:gd name="T1" fmla="*/ 0 h 569"/>
                <a:gd name="T2" fmla="*/ 74 w 250"/>
                <a:gd name="T3" fmla="*/ 0 h 569"/>
                <a:gd name="T4" fmla="*/ 66 w 250"/>
                <a:gd name="T5" fmla="*/ 1 h 569"/>
                <a:gd name="T6" fmla="*/ 59 w 250"/>
                <a:gd name="T7" fmla="*/ 2 h 569"/>
                <a:gd name="T8" fmla="*/ 52 w 250"/>
                <a:gd name="T9" fmla="*/ 4 h 569"/>
                <a:gd name="T10" fmla="*/ 45 w 250"/>
                <a:gd name="T11" fmla="*/ 6 h 569"/>
                <a:gd name="T12" fmla="*/ 39 w 250"/>
                <a:gd name="T13" fmla="*/ 9 h 569"/>
                <a:gd name="T14" fmla="*/ 32 w 250"/>
                <a:gd name="T15" fmla="*/ 13 h 569"/>
                <a:gd name="T16" fmla="*/ 27 w 250"/>
                <a:gd name="T17" fmla="*/ 17 h 569"/>
                <a:gd name="T18" fmla="*/ 22 w 250"/>
                <a:gd name="T19" fmla="*/ 22 h 569"/>
                <a:gd name="T20" fmla="*/ 17 w 250"/>
                <a:gd name="T21" fmla="*/ 27 h 569"/>
                <a:gd name="T22" fmla="*/ 13 w 250"/>
                <a:gd name="T23" fmla="*/ 33 h 569"/>
                <a:gd name="T24" fmla="*/ 9 w 250"/>
                <a:gd name="T25" fmla="*/ 39 h 569"/>
                <a:gd name="T26" fmla="*/ 7 w 250"/>
                <a:gd name="T27" fmla="*/ 42 h 569"/>
                <a:gd name="T28" fmla="*/ 6 w 250"/>
                <a:gd name="T29" fmla="*/ 45 h 569"/>
                <a:gd name="T30" fmla="*/ 3 w 250"/>
                <a:gd name="T31" fmla="*/ 52 h 569"/>
                <a:gd name="T32" fmla="*/ 2 w 250"/>
                <a:gd name="T33" fmla="*/ 59 h 569"/>
                <a:gd name="T34" fmla="*/ 1 w 250"/>
                <a:gd name="T35" fmla="*/ 66 h 569"/>
                <a:gd name="T36" fmla="*/ 0 w 250"/>
                <a:gd name="T37" fmla="*/ 74 h 569"/>
                <a:gd name="T38" fmla="*/ 0 w 250"/>
                <a:gd name="T39" fmla="*/ 559 h 569"/>
                <a:gd name="T40" fmla="*/ 1 w 250"/>
                <a:gd name="T41" fmla="*/ 563 h 569"/>
                <a:gd name="T42" fmla="*/ 3 w 250"/>
                <a:gd name="T43" fmla="*/ 566 h 569"/>
                <a:gd name="T44" fmla="*/ 6 w 250"/>
                <a:gd name="T45" fmla="*/ 568 h 569"/>
                <a:gd name="T46" fmla="*/ 10 w 250"/>
                <a:gd name="T47" fmla="*/ 569 h 569"/>
                <a:gd name="T48" fmla="*/ 11 w 250"/>
                <a:gd name="T49" fmla="*/ 569 h 569"/>
                <a:gd name="T50" fmla="*/ 12 w 250"/>
                <a:gd name="T51" fmla="*/ 569 h 569"/>
                <a:gd name="T52" fmla="*/ 15 w 250"/>
                <a:gd name="T53" fmla="*/ 567 h 569"/>
                <a:gd name="T54" fmla="*/ 17 w 250"/>
                <a:gd name="T55" fmla="*/ 565 h 569"/>
                <a:gd name="T56" fmla="*/ 19 w 250"/>
                <a:gd name="T57" fmla="*/ 561 h 569"/>
                <a:gd name="T58" fmla="*/ 158 w 250"/>
                <a:gd name="T59" fmla="*/ 184 h 569"/>
                <a:gd name="T60" fmla="*/ 161 w 250"/>
                <a:gd name="T61" fmla="*/ 177 h 569"/>
                <a:gd name="T62" fmla="*/ 163 w 250"/>
                <a:gd name="T63" fmla="*/ 170 h 569"/>
                <a:gd name="T64" fmla="*/ 167 w 250"/>
                <a:gd name="T65" fmla="*/ 164 h 569"/>
                <a:gd name="T66" fmla="*/ 170 w 250"/>
                <a:gd name="T67" fmla="*/ 158 h 569"/>
                <a:gd name="T68" fmla="*/ 174 w 250"/>
                <a:gd name="T69" fmla="*/ 152 h 569"/>
                <a:gd name="T70" fmla="*/ 179 w 250"/>
                <a:gd name="T71" fmla="*/ 147 h 569"/>
                <a:gd name="T72" fmla="*/ 184 w 250"/>
                <a:gd name="T73" fmla="*/ 141 h 569"/>
                <a:gd name="T74" fmla="*/ 189 w 250"/>
                <a:gd name="T75" fmla="*/ 137 h 569"/>
                <a:gd name="T76" fmla="*/ 195 w 250"/>
                <a:gd name="T77" fmla="*/ 132 h 569"/>
                <a:gd name="T78" fmla="*/ 201 w 250"/>
                <a:gd name="T79" fmla="*/ 128 h 569"/>
                <a:gd name="T80" fmla="*/ 208 w 250"/>
                <a:gd name="T81" fmla="*/ 125 h 569"/>
                <a:gd name="T82" fmla="*/ 215 w 250"/>
                <a:gd name="T83" fmla="*/ 122 h 569"/>
                <a:gd name="T84" fmla="*/ 219 w 250"/>
                <a:gd name="T85" fmla="*/ 121 h 569"/>
                <a:gd name="T86" fmla="*/ 223 w 250"/>
                <a:gd name="T87" fmla="*/ 120 h 569"/>
                <a:gd name="T88" fmla="*/ 231 w 250"/>
                <a:gd name="T89" fmla="*/ 118 h 569"/>
                <a:gd name="T90" fmla="*/ 240 w 250"/>
                <a:gd name="T91" fmla="*/ 117 h 569"/>
                <a:gd name="T92" fmla="*/ 250 w 250"/>
                <a:gd name="T93" fmla="*/ 116 h 569"/>
                <a:gd name="T94" fmla="*/ 250 w 250"/>
                <a:gd name="T95" fmla="*/ 0 h 5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0"/>
                <a:gd name="T145" fmla="*/ 0 h 569"/>
                <a:gd name="T146" fmla="*/ 250 w 250"/>
                <a:gd name="T147" fmla="*/ 569 h 5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0" h="569">
                  <a:moveTo>
                    <a:pt x="250" y="0"/>
                  </a:moveTo>
                  <a:lnTo>
                    <a:pt x="74" y="0"/>
                  </a:lnTo>
                  <a:lnTo>
                    <a:pt x="66" y="1"/>
                  </a:lnTo>
                  <a:lnTo>
                    <a:pt x="59" y="2"/>
                  </a:lnTo>
                  <a:lnTo>
                    <a:pt x="52" y="4"/>
                  </a:lnTo>
                  <a:lnTo>
                    <a:pt x="45" y="6"/>
                  </a:lnTo>
                  <a:lnTo>
                    <a:pt x="39" y="9"/>
                  </a:lnTo>
                  <a:lnTo>
                    <a:pt x="32" y="13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7" y="42"/>
                  </a:lnTo>
                  <a:lnTo>
                    <a:pt x="6" y="45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559"/>
                  </a:lnTo>
                  <a:lnTo>
                    <a:pt x="1" y="563"/>
                  </a:lnTo>
                  <a:lnTo>
                    <a:pt x="3" y="566"/>
                  </a:lnTo>
                  <a:lnTo>
                    <a:pt x="6" y="568"/>
                  </a:lnTo>
                  <a:lnTo>
                    <a:pt x="10" y="569"/>
                  </a:lnTo>
                  <a:lnTo>
                    <a:pt x="11" y="569"/>
                  </a:lnTo>
                  <a:lnTo>
                    <a:pt x="12" y="569"/>
                  </a:lnTo>
                  <a:lnTo>
                    <a:pt x="15" y="567"/>
                  </a:lnTo>
                  <a:lnTo>
                    <a:pt x="17" y="565"/>
                  </a:lnTo>
                  <a:lnTo>
                    <a:pt x="19" y="561"/>
                  </a:lnTo>
                  <a:lnTo>
                    <a:pt x="158" y="184"/>
                  </a:lnTo>
                  <a:lnTo>
                    <a:pt x="161" y="177"/>
                  </a:lnTo>
                  <a:lnTo>
                    <a:pt x="163" y="170"/>
                  </a:lnTo>
                  <a:lnTo>
                    <a:pt x="167" y="164"/>
                  </a:lnTo>
                  <a:lnTo>
                    <a:pt x="170" y="158"/>
                  </a:lnTo>
                  <a:lnTo>
                    <a:pt x="174" y="152"/>
                  </a:lnTo>
                  <a:lnTo>
                    <a:pt x="179" y="147"/>
                  </a:lnTo>
                  <a:lnTo>
                    <a:pt x="184" y="141"/>
                  </a:lnTo>
                  <a:lnTo>
                    <a:pt x="189" y="137"/>
                  </a:lnTo>
                  <a:lnTo>
                    <a:pt x="195" y="132"/>
                  </a:lnTo>
                  <a:lnTo>
                    <a:pt x="201" y="128"/>
                  </a:lnTo>
                  <a:lnTo>
                    <a:pt x="208" y="125"/>
                  </a:lnTo>
                  <a:lnTo>
                    <a:pt x="215" y="122"/>
                  </a:lnTo>
                  <a:lnTo>
                    <a:pt x="219" y="121"/>
                  </a:lnTo>
                  <a:lnTo>
                    <a:pt x="223" y="120"/>
                  </a:lnTo>
                  <a:lnTo>
                    <a:pt x="231" y="118"/>
                  </a:lnTo>
                  <a:lnTo>
                    <a:pt x="240" y="117"/>
                  </a:lnTo>
                  <a:lnTo>
                    <a:pt x="250" y="116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A31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621" name="Rectangle 12"/>
            <p:cNvSpPr>
              <a:spLocks noChangeArrowheads="1"/>
            </p:cNvSpPr>
            <p:nvPr/>
          </p:nvSpPr>
          <p:spPr bwMode="auto">
            <a:xfrm flipH="1">
              <a:off x="0" y="0"/>
              <a:ext cx="5436" cy="116"/>
            </a:xfrm>
            <a:prstGeom prst="rect">
              <a:avLst/>
            </a:prstGeom>
            <a:solidFill>
              <a:srgbClr val="A31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39622" name="Picture 6" descr="imagePRESS_logo_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903288"/>
            <a:ext cx="1935163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23" name="Picture 55" descr="E314N_0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43050"/>
            <a:ext cx="3994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4" name="Picture 8" descr="product_6010VP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66"/>
          <a:stretch>
            <a:fillRect/>
          </a:stretch>
        </p:blipFill>
        <p:spPr bwMode="auto">
          <a:xfrm>
            <a:off x="1358900" y="2433638"/>
            <a:ext cx="28321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25" name="Picture 9" descr="product_6010V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78"/>
          <a:stretch>
            <a:fillRect/>
          </a:stretch>
        </p:blipFill>
        <p:spPr bwMode="auto">
          <a:xfrm>
            <a:off x="1362075" y="3405188"/>
            <a:ext cx="2832100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26" name="Picture 10" descr="C1+_RGB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3"/>
          <a:stretch>
            <a:fillRect/>
          </a:stretch>
        </p:blipFill>
        <p:spPr bwMode="auto">
          <a:xfrm>
            <a:off x="2843213" y="4448175"/>
            <a:ext cx="1169987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9627" name="Group 11"/>
          <p:cNvGrpSpPr>
            <a:grpSpLocks/>
          </p:cNvGrpSpPr>
          <p:nvPr/>
        </p:nvGrpSpPr>
        <p:grpSpPr bwMode="auto">
          <a:xfrm>
            <a:off x="5122863" y="1492250"/>
            <a:ext cx="3773487" cy="852488"/>
            <a:chOff x="3060" y="940"/>
            <a:chExt cx="2377" cy="537"/>
          </a:xfrm>
        </p:grpSpPr>
        <p:sp>
          <p:nvSpPr>
            <p:cNvPr id="239628" name="AutoShape 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060" y="940"/>
              <a:ext cx="2377" cy="537"/>
            </a:xfrm>
            <a:prstGeom prst="roundRect">
              <a:avLst>
                <a:gd name="adj" fmla="val 12292"/>
              </a:avLst>
            </a:prstGeom>
            <a:gradFill rotWithShape="1">
              <a:gsLst>
                <a:gs pos="0">
                  <a:srgbClr val="A31A7E"/>
                </a:gs>
                <a:gs pos="100000">
                  <a:srgbClr val="A31A7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629" name="AutoShape 1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rot="35100000">
              <a:off x="5232" y="1149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9630" name="Text Box 14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132" y="1058"/>
              <a:ext cx="2094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1pPr>
              <a:lvl2pPr marL="446088" indent="-84138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2pPr>
              <a:lvl3pPr marL="712788" indent="-87313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3pPr>
              <a:lvl4pPr marL="990600" indent="-98425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4pPr>
              <a:lvl5pPr marL="1252538" indent="-82550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5pPr>
              <a:lvl6pPr marL="17097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6pPr>
              <a:lvl7pPr marL="21669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7pPr>
              <a:lvl8pPr marL="26241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8pPr>
              <a:lvl9pPr marL="30813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40000"/>
                </a:spcBef>
                <a:buClr>
                  <a:srgbClr val="FA001E"/>
                </a:buClr>
                <a:buSzPct val="125000"/>
                <a:buFont typeface="DendaNewLight" pitchFamily="2" charset="0"/>
                <a:buNone/>
              </a:pPr>
              <a:r>
                <a:rPr lang="en-GB" altLang="ja-JP" sz="2200">
                  <a:solidFill>
                    <a:schemeClr val="bg1"/>
                  </a:solidFill>
                  <a:cs typeface="Arial" pitchFamily="34" charset="0"/>
                </a:rPr>
                <a:t>imagePRESS C7010VP</a:t>
              </a:r>
              <a:endParaRPr lang="en-GB" sz="22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9631" name="Group 15"/>
          <p:cNvGrpSpPr>
            <a:grpSpLocks/>
          </p:cNvGrpSpPr>
          <p:nvPr/>
        </p:nvGrpSpPr>
        <p:grpSpPr bwMode="auto">
          <a:xfrm>
            <a:off x="5122863" y="2471738"/>
            <a:ext cx="3773487" cy="852487"/>
            <a:chOff x="3060" y="1557"/>
            <a:chExt cx="2377" cy="537"/>
          </a:xfrm>
        </p:grpSpPr>
        <p:sp>
          <p:nvSpPr>
            <p:cNvPr id="239632" name="AutoShape 4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060" y="1557"/>
              <a:ext cx="2377" cy="537"/>
            </a:xfrm>
            <a:prstGeom prst="roundRect">
              <a:avLst>
                <a:gd name="adj" fmla="val 12292"/>
              </a:avLst>
            </a:prstGeom>
            <a:gradFill rotWithShape="1">
              <a:gsLst>
                <a:gs pos="0">
                  <a:srgbClr val="A31A7E"/>
                </a:gs>
                <a:gs pos="100000">
                  <a:srgbClr val="A31A7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633" name="AutoShape 17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 rot="35100000">
              <a:off x="5232" y="1766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9634" name="Text Box 18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132" y="1675"/>
              <a:ext cx="2020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1pPr>
              <a:lvl2pPr marL="446088" indent="-84138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2pPr>
              <a:lvl3pPr marL="712788" indent="-87313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3pPr>
              <a:lvl4pPr marL="990600" indent="-98425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4pPr>
              <a:lvl5pPr marL="1252538" indent="-82550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5pPr>
              <a:lvl6pPr marL="17097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6pPr>
              <a:lvl7pPr marL="21669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7pPr>
              <a:lvl8pPr marL="26241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8pPr>
              <a:lvl9pPr marL="30813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40000"/>
                </a:spcBef>
                <a:buClr>
                  <a:srgbClr val="FA001E"/>
                </a:buClr>
                <a:buSzPct val="125000"/>
                <a:buFont typeface="DendaNewLight" pitchFamily="2" charset="0"/>
                <a:buNone/>
              </a:pPr>
              <a:r>
                <a:rPr lang="en-GB" altLang="ja-JP" sz="2200">
                  <a:solidFill>
                    <a:schemeClr val="bg1"/>
                  </a:solidFill>
                  <a:cs typeface="Arial" pitchFamily="34" charset="0"/>
                </a:rPr>
                <a:t>imagePRESS C6010VP</a:t>
              </a:r>
              <a:endParaRPr lang="en-GB" sz="22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9635" name="Group 19"/>
          <p:cNvGrpSpPr>
            <a:grpSpLocks/>
          </p:cNvGrpSpPr>
          <p:nvPr/>
        </p:nvGrpSpPr>
        <p:grpSpPr bwMode="auto">
          <a:xfrm>
            <a:off x="5122863" y="3451225"/>
            <a:ext cx="3773487" cy="852488"/>
            <a:chOff x="3060" y="2174"/>
            <a:chExt cx="2377" cy="537"/>
          </a:xfrm>
        </p:grpSpPr>
        <p:sp>
          <p:nvSpPr>
            <p:cNvPr id="239636" name="AutoShape 20"/>
            <p:cNvSpPr>
              <a:spLocks noChangeArrowheads="1"/>
            </p:cNvSpPr>
            <p:nvPr/>
          </p:nvSpPr>
          <p:spPr bwMode="auto">
            <a:xfrm rot="35100000">
              <a:off x="5232" y="2383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9637" name="AutoShape 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060" y="2174"/>
              <a:ext cx="2377" cy="537"/>
            </a:xfrm>
            <a:prstGeom prst="roundRect">
              <a:avLst>
                <a:gd name="adj" fmla="val 12292"/>
              </a:avLst>
            </a:prstGeom>
            <a:gradFill rotWithShape="1">
              <a:gsLst>
                <a:gs pos="0">
                  <a:srgbClr val="A31A7E"/>
                </a:gs>
                <a:gs pos="100000">
                  <a:srgbClr val="A31A7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638" name="AutoShape 2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 rot="35100000">
              <a:off x="5232" y="2383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9639" name="Text Box 23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132" y="2292"/>
              <a:ext cx="2020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1pPr>
              <a:lvl2pPr marL="446088" indent="-84138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2pPr>
              <a:lvl3pPr marL="712788" indent="-87313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3pPr>
              <a:lvl4pPr marL="990600" indent="-98425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4pPr>
              <a:lvl5pPr marL="1252538" indent="-82550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5pPr>
              <a:lvl6pPr marL="17097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6pPr>
              <a:lvl7pPr marL="21669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7pPr>
              <a:lvl8pPr marL="26241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8pPr>
              <a:lvl9pPr marL="30813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40000"/>
                </a:spcBef>
                <a:buClr>
                  <a:srgbClr val="FA001E"/>
                </a:buClr>
                <a:buSzPct val="125000"/>
                <a:buFont typeface="DendaNewLight" pitchFamily="2" charset="0"/>
                <a:buNone/>
              </a:pPr>
              <a:r>
                <a:rPr lang="en-GB" altLang="ja-JP" sz="2200">
                  <a:solidFill>
                    <a:schemeClr val="bg1"/>
                  </a:solidFill>
                  <a:cs typeface="Arial" pitchFamily="34" charset="0"/>
                </a:rPr>
                <a:t>imagePRESS C6010</a:t>
              </a:r>
              <a:endParaRPr lang="en-GB" sz="22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9640" name="Group 24"/>
          <p:cNvGrpSpPr>
            <a:grpSpLocks/>
          </p:cNvGrpSpPr>
          <p:nvPr/>
        </p:nvGrpSpPr>
        <p:grpSpPr bwMode="auto">
          <a:xfrm>
            <a:off x="5122863" y="4430713"/>
            <a:ext cx="3773487" cy="852487"/>
            <a:chOff x="3060" y="2791"/>
            <a:chExt cx="2377" cy="537"/>
          </a:xfrm>
        </p:grpSpPr>
        <p:sp>
          <p:nvSpPr>
            <p:cNvPr id="239641" name="AutoShape 25"/>
            <p:cNvSpPr>
              <a:spLocks noChangeArrowheads="1"/>
            </p:cNvSpPr>
            <p:nvPr/>
          </p:nvSpPr>
          <p:spPr bwMode="auto">
            <a:xfrm rot="35100000">
              <a:off x="5232" y="3000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9642" name="AutoShape 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060" y="2791"/>
              <a:ext cx="2377" cy="537"/>
            </a:xfrm>
            <a:prstGeom prst="roundRect">
              <a:avLst>
                <a:gd name="adj" fmla="val 12292"/>
              </a:avLst>
            </a:prstGeom>
            <a:gradFill rotWithShape="1">
              <a:gsLst>
                <a:gs pos="0">
                  <a:srgbClr val="A31A7E"/>
                </a:gs>
                <a:gs pos="100000">
                  <a:srgbClr val="A31A7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643" name="AutoShape 2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 rot="35100000">
              <a:off x="5232" y="3000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9644" name="Text Box 2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132" y="2909"/>
              <a:ext cx="1987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1pPr>
              <a:lvl2pPr marL="446088" indent="-84138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2pPr>
              <a:lvl3pPr marL="712788" indent="-87313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3pPr>
              <a:lvl4pPr marL="990600" indent="-98425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4pPr>
              <a:lvl5pPr marL="1252538" indent="-82550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5pPr>
              <a:lvl6pPr marL="17097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6pPr>
              <a:lvl7pPr marL="21669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7pPr>
              <a:lvl8pPr marL="26241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8pPr>
              <a:lvl9pPr marL="30813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40000"/>
                </a:spcBef>
                <a:buClr>
                  <a:srgbClr val="FA001E"/>
                </a:buClr>
                <a:buSzPct val="125000"/>
                <a:buFont typeface="DendaNewLight" pitchFamily="2" charset="0"/>
                <a:buNone/>
              </a:pPr>
              <a:r>
                <a:rPr lang="en-GB" altLang="ja-JP" sz="2200">
                  <a:solidFill>
                    <a:schemeClr val="bg1"/>
                  </a:solidFill>
                  <a:cs typeface="Arial" pitchFamily="34" charset="0"/>
                </a:rPr>
                <a:t>imagePRESS C1+</a:t>
              </a:r>
              <a:endParaRPr lang="en-GB" sz="22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9645" name="AutoShape 29"/>
          <p:cNvSpPr>
            <a:spLocks noChangeArrowheads="1"/>
          </p:cNvSpPr>
          <p:nvPr/>
        </p:nvSpPr>
        <p:spPr bwMode="auto">
          <a:xfrm rot="35100000">
            <a:off x="3957638" y="4540250"/>
            <a:ext cx="190500" cy="1905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646" name="AutoShape 30"/>
          <p:cNvSpPr>
            <a:spLocks noChangeArrowheads="1"/>
          </p:cNvSpPr>
          <p:nvPr/>
        </p:nvSpPr>
        <p:spPr bwMode="auto">
          <a:xfrm rot="35100000">
            <a:off x="3957638" y="5772150"/>
            <a:ext cx="190500" cy="1905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VarioPrint 6000 Ultra Line Black and White range</a:t>
            </a:r>
          </a:p>
        </p:txBody>
      </p:sp>
      <p:grpSp>
        <p:nvGrpSpPr>
          <p:cNvPr id="252931" name="Group 3"/>
          <p:cNvGrpSpPr>
            <a:grpSpLocks/>
          </p:cNvGrpSpPr>
          <p:nvPr/>
        </p:nvGrpSpPr>
        <p:grpSpPr bwMode="auto">
          <a:xfrm>
            <a:off x="0" y="0"/>
            <a:ext cx="8990013" cy="903288"/>
            <a:chOff x="0" y="0"/>
            <a:chExt cx="5663" cy="569"/>
          </a:xfrm>
        </p:grpSpPr>
        <p:sp>
          <p:nvSpPr>
            <p:cNvPr id="252932" name="Freeform 11"/>
            <p:cNvSpPr>
              <a:spLocks/>
            </p:cNvSpPr>
            <p:nvPr/>
          </p:nvSpPr>
          <p:spPr bwMode="auto">
            <a:xfrm flipH="1">
              <a:off x="5413" y="0"/>
              <a:ext cx="250" cy="569"/>
            </a:xfrm>
            <a:custGeom>
              <a:avLst/>
              <a:gdLst>
                <a:gd name="T0" fmla="*/ 250 w 250"/>
                <a:gd name="T1" fmla="*/ 0 h 569"/>
                <a:gd name="T2" fmla="*/ 74 w 250"/>
                <a:gd name="T3" fmla="*/ 0 h 569"/>
                <a:gd name="T4" fmla="*/ 66 w 250"/>
                <a:gd name="T5" fmla="*/ 1 h 569"/>
                <a:gd name="T6" fmla="*/ 59 w 250"/>
                <a:gd name="T7" fmla="*/ 2 h 569"/>
                <a:gd name="T8" fmla="*/ 52 w 250"/>
                <a:gd name="T9" fmla="*/ 4 h 569"/>
                <a:gd name="T10" fmla="*/ 45 w 250"/>
                <a:gd name="T11" fmla="*/ 6 h 569"/>
                <a:gd name="T12" fmla="*/ 39 w 250"/>
                <a:gd name="T13" fmla="*/ 9 h 569"/>
                <a:gd name="T14" fmla="*/ 32 w 250"/>
                <a:gd name="T15" fmla="*/ 13 h 569"/>
                <a:gd name="T16" fmla="*/ 27 w 250"/>
                <a:gd name="T17" fmla="*/ 17 h 569"/>
                <a:gd name="T18" fmla="*/ 22 w 250"/>
                <a:gd name="T19" fmla="*/ 22 h 569"/>
                <a:gd name="T20" fmla="*/ 17 w 250"/>
                <a:gd name="T21" fmla="*/ 27 h 569"/>
                <a:gd name="T22" fmla="*/ 13 w 250"/>
                <a:gd name="T23" fmla="*/ 33 h 569"/>
                <a:gd name="T24" fmla="*/ 9 w 250"/>
                <a:gd name="T25" fmla="*/ 39 h 569"/>
                <a:gd name="T26" fmla="*/ 7 w 250"/>
                <a:gd name="T27" fmla="*/ 42 h 569"/>
                <a:gd name="T28" fmla="*/ 6 w 250"/>
                <a:gd name="T29" fmla="*/ 45 h 569"/>
                <a:gd name="T30" fmla="*/ 3 w 250"/>
                <a:gd name="T31" fmla="*/ 52 h 569"/>
                <a:gd name="T32" fmla="*/ 2 w 250"/>
                <a:gd name="T33" fmla="*/ 59 h 569"/>
                <a:gd name="T34" fmla="*/ 1 w 250"/>
                <a:gd name="T35" fmla="*/ 66 h 569"/>
                <a:gd name="T36" fmla="*/ 0 w 250"/>
                <a:gd name="T37" fmla="*/ 74 h 569"/>
                <a:gd name="T38" fmla="*/ 0 w 250"/>
                <a:gd name="T39" fmla="*/ 559 h 569"/>
                <a:gd name="T40" fmla="*/ 1 w 250"/>
                <a:gd name="T41" fmla="*/ 563 h 569"/>
                <a:gd name="T42" fmla="*/ 3 w 250"/>
                <a:gd name="T43" fmla="*/ 566 h 569"/>
                <a:gd name="T44" fmla="*/ 6 w 250"/>
                <a:gd name="T45" fmla="*/ 568 h 569"/>
                <a:gd name="T46" fmla="*/ 10 w 250"/>
                <a:gd name="T47" fmla="*/ 569 h 569"/>
                <a:gd name="T48" fmla="*/ 11 w 250"/>
                <a:gd name="T49" fmla="*/ 569 h 569"/>
                <a:gd name="T50" fmla="*/ 12 w 250"/>
                <a:gd name="T51" fmla="*/ 569 h 569"/>
                <a:gd name="T52" fmla="*/ 15 w 250"/>
                <a:gd name="T53" fmla="*/ 567 h 569"/>
                <a:gd name="T54" fmla="*/ 17 w 250"/>
                <a:gd name="T55" fmla="*/ 565 h 569"/>
                <a:gd name="T56" fmla="*/ 19 w 250"/>
                <a:gd name="T57" fmla="*/ 561 h 569"/>
                <a:gd name="T58" fmla="*/ 158 w 250"/>
                <a:gd name="T59" fmla="*/ 184 h 569"/>
                <a:gd name="T60" fmla="*/ 161 w 250"/>
                <a:gd name="T61" fmla="*/ 177 h 569"/>
                <a:gd name="T62" fmla="*/ 163 w 250"/>
                <a:gd name="T63" fmla="*/ 170 h 569"/>
                <a:gd name="T64" fmla="*/ 167 w 250"/>
                <a:gd name="T65" fmla="*/ 164 h 569"/>
                <a:gd name="T66" fmla="*/ 170 w 250"/>
                <a:gd name="T67" fmla="*/ 158 h 569"/>
                <a:gd name="T68" fmla="*/ 174 w 250"/>
                <a:gd name="T69" fmla="*/ 152 h 569"/>
                <a:gd name="T70" fmla="*/ 179 w 250"/>
                <a:gd name="T71" fmla="*/ 147 h 569"/>
                <a:gd name="T72" fmla="*/ 184 w 250"/>
                <a:gd name="T73" fmla="*/ 141 h 569"/>
                <a:gd name="T74" fmla="*/ 189 w 250"/>
                <a:gd name="T75" fmla="*/ 137 h 569"/>
                <a:gd name="T76" fmla="*/ 195 w 250"/>
                <a:gd name="T77" fmla="*/ 132 h 569"/>
                <a:gd name="T78" fmla="*/ 201 w 250"/>
                <a:gd name="T79" fmla="*/ 128 h 569"/>
                <a:gd name="T80" fmla="*/ 208 w 250"/>
                <a:gd name="T81" fmla="*/ 125 h 569"/>
                <a:gd name="T82" fmla="*/ 215 w 250"/>
                <a:gd name="T83" fmla="*/ 122 h 569"/>
                <a:gd name="T84" fmla="*/ 219 w 250"/>
                <a:gd name="T85" fmla="*/ 121 h 569"/>
                <a:gd name="T86" fmla="*/ 223 w 250"/>
                <a:gd name="T87" fmla="*/ 120 h 569"/>
                <a:gd name="T88" fmla="*/ 231 w 250"/>
                <a:gd name="T89" fmla="*/ 118 h 569"/>
                <a:gd name="T90" fmla="*/ 240 w 250"/>
                <a:gd name="T91" fmla="*/ 117 h 569"/>
                <a:gd name="T92" fmla="*/ 250 w 250"/>
                <a:gd name="T93" fmla="*/ 116 h 569"/>
                <a:gd name="T94" fmla="*/ 250 w 250"/>
                <a:gd name="T95" fmla="*/ 0 h 5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0"/>
                <a:gd name="T145" fmla="*/ 0 h 569"/>
                <a:gd name="T146" fmla="*/ 250 w 250"/>
                <a:gd name="T147" fmla="*/ 569 h 5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0" h="569">
                  <a:moveTo>
                    <a:pt x="250" y="0"/>
                  </a:moveTo>
                  <a:lnTo>
                    <a:pt x="74" y="0"/>
                  </a:lnTo>
                  <a:lnTo>
                    <a:pt x="66" y="1"/>
                  </a:lnTo>
                  <a:lnTo>
                    <a:pt x="59" y="2"/>
                  </a:lnTo>
                  <a:lnTo>
                    <a:pt x="52" y="4"/>
                  </a:lnTo>
                  <a:lnTo>
                    <a:pt x="45" y="6"/>
                  </a:lnTo>
                  <a:lnTo>
                    <a:pt x="39" y="9"/>
                  </a:lnTo>
                  <a:lnTo>
                    <a:pt x="32" y="13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7" y="42"/>
                  </a:lnTo>
                  <a:lnTo>
                    <a:pt x="6" y="45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559"/>
                  </a:lnTo>
                  <a:lnTo>
                    <a:pt x="1" y="563"/>
                  </a:lnTo>
                  <a:lnTo>
                    <a:pt x="3" y="566"/>
                  </a:lnTo>
                  <a:lnTo>
                    <a:pt x="6" y="568"/>
                  </a:lnTo>
                  <a:lnTo>
                    <a:pt x="10" y="569"/>
                  </a:lnTo>
                  <a:lnTo>
                    <a:pt x="11" y="569"/>
                  </a:lnTo>
                  <a:lnTo>
                    <a:pt x="12" y="569"/>
                  </a:lnTo>
                  <a:lnTo>
                    <a:pt x="15" y="567"/>
                  </a:lnTo>
                  <a:lnTo>
                    <a:pt x="17" y="565"/>
                  </a:lnTo>
                  <a:lnTo>
                    <a:pt x="19" y="561"/>
                  </a:lnTo>
                  <a:lnTo>
                    <a:pt x="158" y="184"/>
                  </a:lnTo>
                  <a:lnTo>
                    <a:pt x="161" y="177"/>
                  </a:lnTo>
                  <a:lnTo>
                    <a:pt x="163" y="170"/>
                  </a:lnTo>
                  <a:lnTo>
                    <a:pt x="167" y="164"/>
                  </a:lnTo>
                  <a:lnTo>
                    <a:pt x="170" y="158"/>
                  </a:lnTo>
                  <a:lnTo>
                    <a:pt x="174" y="152"/>
                  </a:lnTo>
                  <a:lnTo>
                    <a:pt x="179" y="147"/>
                  </a:lnTo>
                  <a:lnTo>
                    <a:pt x="184" y="141"/>
                  </a:lnTo>
                  <a:lnTo>
                    <a:pt x="189" y="137"/>
                  </a:lnTo>
                  <a:lnTo>
                    <a:pt x="195" y="132"/>
                  </a:lnTo>
                  <a:lnTo>
                    <a:pt x="201" y="128"/>
                  </a:lnTo>
                  <a:lnTo>
                    <a:pt x="208" y="125"/>
                  </a:lnTo>
                  <a:lnTo>
                    <a:pt x="215" y="122"/>
                  </a:lnTo>
                  <a:lnTo>
                    <a:pt x="219" y="121"/>
                  </a:lnTo>
                  <a:lnTo>
                    <a:pt x="223" y="120"/>
                  </a:lnTo>
                  <a:lnTo>
                    <a:pt x="231" y="118"/>
                  </a:lnTo>
                  <a:lnTo>
                    <a:pt x="240" y="117"/>
                  </a:lnTo>
                  <a:lnTo>
                    <a:pt x="250" y="116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A31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933" name="Rectangle 12"/>
            <p:cNvSpPr>
              <a:spLocks noChangeArrowheads="1"/>
            </p:cNvSpPr>
            <p:nvPr/>
          </p:nvSpPr>
          <p:spPr bwMode="auto">
            <a:xfrm flipH="1">
              <a:off x="0" y="0"/>
              <a:ext cx="5436" cy="116"/>
            </a:xfrm>
            <a:prstGeom prst="rect">
              <a:avLst/>
            </a:prstGeom>
            <a:solidFill>
              <a:srgbClr val="A31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2934" name="Group 6"/>
          <p:cNvGrpSpPr>
            <a:grpSpLocks/>
          </p:cNvGrpSpPr>
          <p:nvPr/>
        </p:nvGrpSpPr>
        <p:grpSpPr bwMode="auto">
          <a:xfrm>
            <a:off x="250825" y="5602288"/>
            <a:ext cx="3773488" cy="539750"/>
            <a:chOff x="158" y="3526"/>
            <a:chExt cx="2377" cy="340"/>
          </a:xfrm>
        </p:grpSpPr>
        <p:sp>
          <p:nvSpPr>
            <p:cNvPr id="252935" name="AutoShape 7"/>
            <p:cNvSpPr>
              <a:spLocks noChangeArrowheads="1"/>
            </p:cNvSpPr>
            <p:nvPr/>
          </p:nvSpPr>
          <p:spPr bwMode="auto">
            <a:xfrm rot="35100000">
              <a:off x="2330" y="3636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2936" name="AutoShape 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58" y="3526"/>
              <a:ext cx="2377" cy="340"/>
            </a:xfrm>
            <a:prstGeom prst="roundRect">
              <a:avLst>
                <a:gd name="adj" fmla="val 12292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937" name="AutoShape 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24300000">
              <a:off x="243" y="3636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marL="182563" indent="-182563" algn="ctr">
                <a:lnSpc>
                  <a:spcPct val="80000"/>
                </a:lnSpc>
                <a:spcBef>
                  <a:spcPct val="40000"/>
                </a:spcBef>
                <a:buClr>
                  <a:srgbClr val="FA001E"/>
                </a:buClr>
                <a:buSzPct val="125000"/>
                <a:buFont typeface="DendaNewLight" pitchFamily="2" charset="0"/>
                <a:buNone/>
              </a:pPr>
              <a:endParaRPr lang="en-GB" sz="1800">
                <a:latin typeface="DendaNewLight" pitchFamily="2" charset="0"/>
                <a:cs typeface="Arial" pitchFamily="34" charset="0"/>
              </a:endParaRPr>
            </a:p>
          </p:txBody>
        </p:sp>
        <p:sp>
          <p:nvSpPr>
            <p:cNvPr id="252938" name="Text Box 10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00" y="3590"/>
              <a:ext cx="1996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1pPr>
              <a:lvl2pPr marL="446088" indent="-84138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2pPr>
              <a:lvl3pPr marL="712788" indent="-87313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3pPr>
              <a:lvl4pPr marL="990600" indent="-98425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4pPr>
              <a:lvl5pPr marL="1252538" indent="-82550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5pPr>
              <a:lvl6pPr marL="17097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6pPr>
              <a:lvl7pPr marL="21669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7pPr>
              <a:lvl8pPr marL="26241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8pPr>
              <a:lvl9pPr marL="30813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40000"/>
                </a:spcBef>
                <a:buClr>
                  <a:srgbClr val="FA001E"/>
                </a:buClr>
                <a:buSzPct val="125000"/>
                <a:buFont typeface="DendaNewLight" pitchFamily="2" charset="0"/>
                <a:buNone/>
              </a:pPr>
              <a:r>
                <a:rPr lang="en-GB" altLang="ja-JP" sz="1400">
                  <a:solidFill>
                    <a:schemeClr val="bg1"/>
                  </a:solidFill>
                  <a:cs typeface="Arial" pitchFamily="34" charset="0"/>
                </a:rPr>
                <a:t>Return to Graphic Arts range Menu</a:t>
              </a:r>
              <a:endParaRPr lang="en-GB" sz="14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2939" name="Group 11"/>
          <p:cNvGrpSpPr>
            <a:grpSpLocks/>
          </p:cNvGrpSpPr>
          <p:nvPr/>
        </p:nvGrpSpPr>
        <p:grpSpPr bwMode="auto">
          <a:xfrm>
            <a:off x="5122863" y="5602288"/>
            <a:ext cx="3773487" cy="539750"/>
            <a:chOff x="3060" y="3526"/>
            <a:chExt cx="2377" cy="340"/>
          </a:xfrm>
        </p:grpSpPr>
        <p:sp>
          <p:nvSpPr>
            <p:cNvPr id="252940" name="AutoShape 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060" y="3526"/>
              <a:ext cx="2377" cy="340"/>
            </a:xfrm>
            <a:prstGeom prst="roundRect">
              <a:avLst>
                <a:gd name="adj" fmla="val 12292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941" name="Text Box 13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156" y="3590"/>
              <a:ext cx="1996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1pPr>
              <a:lvl2pPr marL="446088" indent="-84138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2pPr>
              <a:lvl3pPr marL="712788" indent="-87313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3pPr>
              <a:lvl4pPr marL="990600" indent="-98425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4pPr>
              <a:lvl5pPr marL="1252538" indent="-82550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5pPr>
              <a:lvl6pPr marL="17097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6pPr>
              <a:lvl7pPr marL="21669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7pPr>
              <a:lvl8pPr marL="26241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8pPr>
              <a:lvl9pPr marL="30813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40000"/>
                </a:spcBef>
                <a:buClr>
                  <a:srgbClr val="FA001E"/>
                </a:buClr>
                <a:buSzPct val="125000"/>
                <a:buFont typeface="DendaNewLight" pitchFamily="2" charset="0"/>
                <a:buNone/>
              </a:pPr>
              <a:r>
                <a:rPr lang="en-GB" altLang="ja-JP" sz="1400">
                  <a:solidFill>
                    <a:schemeClr val="bg1"/>
                  </a:solidFill>
                  <a:cs typeface="Arial" pitchFamily="34" charset="0"/>
                </a:rPr>
                <a:t>Continue to next range</a:t>
              </a:r>
              <a:endParaRPr lang="en-GB" sz="14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2942" name="AutoShape 1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 rot="35100000">
              <a:off x="5232" y="3636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52943" name="Group 15"/>
          <p:cNvGrpSpPr>
            <a:grpSpLocks/>
          </p:cNvGrpSpPr>
          <p:nvPr/>
        </p:nvGrpSpPr>
        <p:grpSpPr bwMode="auto">
          <a:xfrm>
            <a:off x="5122863" y="2476500"/>
            <a:ext cx="3773487" cy="852488"/>
            <a:chOff x="3060" y="1557"/>
            <a:chExt cx="2377" cy="537"/>
          </a:xfrm>
        </p:grpSpPr>
        <p:sp>
          <p:nvSpPr>
            <p:cNvPr id="252944" name="AutoShape 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060" y="1557"/>
              <a:ext cx="2377" cy="537"/>
            </a:xfrm>
            <a:prstGeom prst="roundRect">
              <a:avLst>
                <a:gd name="adj" fmla="val 12292"/>
              </a:avLst>
            </a:prstGeom>
            <a:gradFill rotWithShape="1">
              <a:gsLst>
                <a:gs pos="0">
                  <a:srgbClr val="A31A7E"/>
                </a:gs>
                <a:gs pos="100000">
                  <a:srgbClr val="A31A7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945" name="AutoShape 1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 rot="35100000">
              <a:off x="5232" y="1766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2946" name="Text Box 1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132" y="1675"/>
              <a:ext cx="2020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1pPr>
              <a:lvl2pPr marL="446088" indent="-84138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2pPr>
              <a:lvl3pPr marL="712788" indent="-87313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3pPr>
              <a:lvl4pPr marL="990600" indent="-98425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4pPr>
              <a:lvl5pPr marL="1252538" indent="-82550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5pPr>
              <a:lvl6pPr marL="17097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6pPr>
              <a:lvl7pPr marL="21669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7pPr>
              <a:lvl8pPr marL="26241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8pPr>
              <a:lvl9pPr marL="30813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40000"/>
                </a:spcBef>
                <a:buClr>
                  <a:srgbClr val="FA001E"/>
                </a:buClr>
                <a:buSzPct val="125000"/>
                <a:buFont typeface="DendaNewLight" pitchFamily="2" charset="0"/>
                <a:buNone/>
              </a:pPr>
              <a:r>
                <a:rPr lang="en-GB" altLang="ja-JP" sz="2200">
                  <a:solidFill>
                    <a:schemeClr val="bg1"/>
                  </a:solidFill>
                  <a:cs typeface="Arial" pitchFamily="34" charset="0"/>
                </a:rPr>
                <a:t>VarioPrint 6200 Ultra</a:t>
              </a:r>
              <a:endParaRPr lang="en-GB" sz="22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2947" name="Group 19"/>
          <p:cNvGrpSpPr>
            <a:grpSpLocks/>
          </p:cNvGrpSpPr>
          <p:nvPr/>
        </p:nvGrpSpPr>
        <p:grpSpPr bwMode="auto">
          <a:xfrm>
            <a:off x="5122863" y="3455988"/>
            <a:ext cx="3773487" cy="852487"/>
            <a:chOff x="3060" y="2174"/>
            <a:chExt cx="2377" cy="537"/>
          </a:xfrm>
        </p:grpSpPr>
        <p:sp>
          <p:nvSpPr>
            <p:cNvPr id="252948" name="AutoShape 20"/>
            <p:cNvSpPr>
              <a:spLocks noChangeArrowheads="1"/>
            </p:cNvSpPr>
            <p:nvPr/>
          </p:nvSpPr>
          <p:spPr bwMode="auto">
            <a:xfrm rot="35100000">
              <a:off x="5232" y="2383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2949" name="AutoShape 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060" y="2174"/>
              <a:ext cx="2377" cy="537"/>
            </a:xfrm>
            <a:prstGeom prst="roundRect">
              <a:avLst>
                <a:gd name="adj" fmla="val 12292"/>
              </a:avLst>
            </a:prstGeom>
            <a:gradFill rotWithShape="1">
              <a:gsLst>
                <a:gs pos="0">
                  <a:srgbClr val="A31A7E"/>
                </a:gs>
                <a:gs pos="100000">
                  <a:srgbClr val="A31A7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950" name="AutoShape 2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 rot="35100000">
              <a:off x="5232" y="2383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2951" name="Text Box 23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132" y="2292"/>
              <a:ext cx="2020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1pPr>
              <a:lvl2pPr marL="446088" indent="-84138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2pPr>
              <a:lvl3pPr marL="712788" indent="-87313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3pPr>
              <a:lvl4pPr marL="990600" indent="-98425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4pPr>
              <a:lvl5pPr marL="1252538" indent="-82550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5pPr>
              <a:lvl6pPr marL="17097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6pPr>
              <a:lvl7pPr marL="21669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7pPr>
              <a:lvl8pPr marL="26241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8pPr>
              <a:lvl9pPr marL="30813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40000"/>
                </a:spcBef>
                <a:buClr>
                  <a:srgbClr val="FA001E"/>
                </a:buClr>
                <a:buSzPct val="125000"/>
                <a:buFont typeface="DendaNewLight" pitchFamily="2" charset="0"/>
                <a:buNone/>
              </a:pPr>
              <a:r>
                <a:rPr lang="en-GB" altLang="ja-JP" sz="2200">
                  <a:solidFill>
                    <a:schemeClr val="bg1"/>
                  </a:solidFill>
                  <a:cs typeface="Arial" pitchFamily="34" charset="0"/>
                </a:rPr>
                <a:t>VarioPrint 6250 Ultra</a:t>
              </a:r>
              <a:endParaRPr lang="en-GB" sz="22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2952" name="Group 24"/>
          <p:cNvGrpSpPr>
            <a:grpSpLocks/>
          </p:cNvGrpSpPr>
          <p:nvPr/>
        </p:nvGrpSpPr>
        <p:grpSpPr bwMode="auto">
          <a:xfrm>
            <a:off x="5122863" y="4435475"/>
            <a:ext cx="3773487" cy="852488"/>
            <a:chOff x="3060" y="2791"/>
            <a:chExt cx="2377" cy="537"/>
          </a:xfrm>
        </p:grpSpPr>
        <p:sp>
          <p:nvSpPr>
            <p:cNvPr id="252953" name="AutoShape 25"/>
            <p:cNvSpPr>
              <a:spLocks noChangeArrowheads="1"/>
            </p:cNvSpPr>
            <p:nvPr/>
          </p:nvSpPr>
          <p:spPr bwMode="auto">
            <a:xfrm rot="35100000">
              <a:off x="5232" y="3000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2954" name="AutoShape 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060" y="2791"/>
              <a:ext cx="2377" cy="537"/>
            </a:xfrm>
            <a:prstGeom prst="roundRect">
              <a:avLst>
                <a:gd name="adj" fmla="val 12292"/>
              </a:avLst>
            </a:prstGeom>
            <a:gradFill rotWithShape="1">
              <a:gsLst>
                <a:gs pos="0">
                  <a:srgbClr val="A31A7E"/>
                </a:gs>
                <a:gs pos="100000">
                  <a:srgbClr val="A31A7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955" name="AutoShape 2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 rot="35100000">
              <a:off x="5232" y="3000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2956" name="Text Box 2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132" y="2909"/>
              <a:ext cx="1987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1pPr>
              <a:lvl2pPr marL="446088" indent="-84138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2pPr>
              <a:lvl3pPr marL="712788" indent="-87313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3pPr>
              <a:lvl4pPr marL="990600" indent="-98425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4pPr>
              <a:lvl5pPr marL="1252538" indent="-82550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5pPr>
              <a:lvl6pPr marL="17097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6pPr>
              <a:lvl7pPr marL="21669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7pPr>
              <a:lvl8pPr marL="26241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8pPr>
              <a:lvl9pPr marL="30813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40000"/>
                </a:spcBef>
                <a:buClr>
                  <a:srgbClr val="FA001E"/>
                </a:buClr>
                <a:buSzPct val="125000"/>
                <a:buFont typeface="DendaNewLight" pitchFamily="2" charset="0"/>
                <a:buNone/>
              </a:pPr>
              <a:r>
                <a:rPr lang="en-GB" altLang="ja-JP" sz="2200">
                  <a:solidFill>
                    <a:schemeClr val="bg1"/>
                  </a:solidFill>
                  <a:cs typeface="Arial" pitchFamily="34" charset="0"/>
                </a:rPr>
                <a:t>VarioPrint 6320 Ultra</a:t>
              </a:r>
              <a:endParaRPr lang="en-GB" sz="22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2957" name="AutoShape 29"/>
          <p:cNvSpPr>
            <a:spLocks noChangeArrowheads="1"/>
          </p:cNvSpPr>
          <p:nvPr/>
        </p:nvSpPr>
        <p:spPr bwMode="auto">
          <a:xfrm rot="35100000">
            <a:off x="3957638" y="4545013"/>
            <a:ext cx="190500" cy="1905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2958" name="AutoShape 30"/>
          <p:cNvSpPr>
            <a:spLocks noChangeArrowheads="1"/>
          </p:cNvSpPr>
          <p:nvPr/>
        </p:nvSpPr>
        <p:spPr bwMode="auto">
          <a:xfrm rot="35100000">
            <a:off x="3957638" y="5776913"/>
            <a:ext cx="190500" cy="1905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52959" name="Group 31"/>
          <p:cNvGrpSpPr>
            <a:grpSpLocks/>
          </p:cNvGrpSpPr>
          <p:nvPr/>
        </p:nvGrpSpPr>
        <p:grpSpPr bwMode="auto">
          <a:xfrm>
            <a:off x="5122863" y="1492250"/>
            <a:ext cx="3773487" cy="852488"/>
            <a:chOff x="3060" y="1557"/>
            <a:chExt cx="2377" cy="537"/>
          </a:xfrm>
        </p:grpSpPr>
        <p:sp>
          <p:nvSpPr>
            <p:cNvPr id="252960" name="AutoShape 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060" y="1557"/>
              <a:ext cx="2377" cy="537"/>
            </a:xfrm>
            <a:prstGeom prst="roundRect">
              <a:avLst>
                <a:gd name="adj" fmla="val 12292"/>
              </a:avLst>
            </a:prstGeom>
            <a:gradFill rotWithShape="1">
              <a:gsLst>
                <a:gs pos="0">
                  <a:srgbClr val="A31A7E"/>
                </a:gs>
                <a:gs pos="100000">
                  <a:srgbClr val="A31A7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961" name="AutoShape 3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 rot="35100000">
              <a:off x="5232" y="1766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2962" name="Text Box 3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132" y="1675"/>
              <a:ext cx="2020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1pPr>
              <a:lvl2pPr marL="446088" indent="-84138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2pPr>
              <a:lvl3pPr marL="712788" indent="-87313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3pPr>
              <a:lvl4pPr marL="990600" indent="-98425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4pPr>
              <a:lvl5pPr marL="1252538" indent="-82550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5pPr>
              <a:lvl6pPr marL="17097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6pPr>
              <a:lvl7pPr marL="21669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7pPr>
              <a:lvl8pPr marL="26241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8pPr>
              <a:lvl9pPr marL="30813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40000"/>
                </a:spcBef>
                <a:buClr>
                  <a:srgbClr val="FA001E"/>
                </a:buClr>
                <a:buSzPct val="125000"/>
                <a:buFont typeface="DendaNewLight" pitchFamily="2" charset="0"/>
                <a:buNone/>
              </a:pPr>
              <a:r>
                <a:rPr lang="en-GB" altLang="ja-JP" sz="2200">
                  <a:solidFill>
                    <a:schemeClr val="bg1"/>
                  </a:solidFill>
                  <a:cs typeface="Arial" pitchFamily="34" charset="0"/>
                </a:rPr>
                <a:t>VarioPrint 6160 Ultra</a:t>
              </a:r>
              <a:endParaRPr lang="en-GB" sz="22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52963" name="Picture 35" descr="VarioPrint_625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3341688"/>
            <a:ext cx="2493963" cy="9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64" name="Picture 36" descr="632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346575"/>
            <a:ext cx="3876675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65" name="Picture 37" descr="VarioPrint_6160_620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2351088"/>
            <a:ext cx="2033588" cy="9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66" name="Picture 38" descr="VarioPrint_6160_620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1352550"/>
            <a:ext cx="2033588" cy="9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1125_Shadow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3052763"/>
            <a:ext cx="3240088" cy="11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075" name="Picture 3" descr="11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2"/>
          <a:stretch>
            <a:fillRect/>
          </a:stretch>
        </p:blipFill>
        <p:spPr bwMode="auto">
          <a:xfrm>
            <a:off x="781050" y="2041525"/>
            <a:ext cx="3240088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imagePRESS Black&amp; White range</a:t>
            </a:r>
          </a:p>
        </p:txBody>
      </p:sp>
      <p:grpSp>
        <p:nvGrpSpPr>
          <p:cNvPr id="259077" name="Group 5"/>
          <p:cNvGrpSpPr>
            <a:grpSpLocks/>
          </p:cNvGrpSpPr>
          <p:nvPr/>
        </p:nvGrpSpPr>
        <p:grpSpPr bwMode="auto">
          <a:xfrm>
            <a:off x="0" y="0"/>
            <a:ext cx="8990013" cy="903288"/>
            <a:chOff x="0" y="0"/>
            <a:chExt cx="5663" cy="569"/>
          </a:xfrm>
        </p:grpSpPr>
        <p:sp>
          <p:nvSpPr>
            <p:cNvPr id="259078" name="Freeform 11"/>
            <p:cNvSpPr>
              <a:spLocks/>
            </p:cNvSpPr>
            <p:nvPr/>
          </p:nvSpPr>
          <p:spPr bwMode="auto">
            <a:xfrm flipH="1">
              <a:off x="5413" y="0"/>
              <a:ext cx="250" cy="569"/>
            </a:xfrm>
            <a:custGeom>
              <a:avLst/>
              <a:gdLst>
                <a:gd name="T0" fmla="*/ 250 w 250"/>
                <a:gd name="T1" fmla="*/ 0 h 569"/>
                <a:gd name="T2" fmla="*/ 74 w 250"/>
                <a:gd name="T3" fmla="*/ 0 h 569"/>
                <a:gd name="T4" fmla="*/ 66 w 250"/>
                <a:gd name="T5" fmla="*/ 1 h 569"/>
                <a:gd name="T6" fmla="*/ 59 w 250"/>
                <a:gd name="T7" fmla="*/ 2 h 569"/>
                <a:gd name="T8" fmla="*/ 52 w 250"/>
                <a:gd name="T9" fmla="*/ 4 h 569"/>
                <a:gd name="T10" fmla="*/ 45 w 250"/>
                <a:gd name="T11" fmla="*/ 6 h 569"/>
                <a:gd name="T12" fmla="*/ 39 w 250"/>
                <a:gd name="T13" fmla="*/ 9 h 569"/>
                <a:gd name="T14" fmla="*/ 32 w 250"/>
                <a:gd name="T15" fmla="*/ 13 h 569"/>
                <a:gd name="T16" fmla="*/ 27 w 250"/>
                <a:gd name="T17" fmla="*/ 17 h 569"/>
                <a:gd name="T18" fmla="*/ 22 w 250"/>
                <a:gd name="T19" fmla="*/ 22 h 569"/>
                <a:gd name="T20" fmla="*/ 17 w 250"/>
                <a:gd name="T21" fmla="*/ 27 h 569"/>
                <a:gd name="T22" fmla="*/ 13 w 250"/>
                <a:gd name="T23" fmla="*/ 33 h 569"/>
                <a:gd name="T24" fmla="*/ 9 w 250"/>
                <a:gd name="T25" fmla="*/ 39 h 569"/>
                <a:gd name="T26" fmla="*/ 7 w 250"/>
                <a:gd name="T27" fmla="*/ 42 h 569"/>
                <a:gd name="T28" fmla="*/ 6 w 250"/>
                <a:gd name="T29" fmla="*/ 45 h 569"/>
                <a:gd name="T30" fmla="*/ 3 w 250"/>
                <a:gd name="T31" fmla="*/ 52 h 569"/>
                <a:gd name="T32" fmla="*/ 2 w 250"/>
                <a:gd name="T33" fmla="*/ 59 h 569"/>
                <a:gd name="T34" fmla="*/ 1 w 250"/>
                <a:gd name="T35" fmla="*/ 66 h 569"/>
                <a:gd name="T36" fmla="*/ 0 w 250"/>
                <a:gd name="T37" fmla="*/ 74 h 569"/>
                <a:gd name="T38" fmla="*/ 0 w 250"/>
                <a:gd name="T39" fmla="*/ 559 h 569"/>
                <a:gd name="T40" fmla="*/ 1 w 250"/>
                <a:gd name="T41" fmla="*/ 563 h 569"/>
                <a:gd name="T42" fmla="*/ 3 w 250"/>
                <a:gd name="T43" fmla="*/ 566 h 569"/>
                <a:gd name="T44" fmla="*/ 6 w 250"/>
                <a:gd name="T45" fmla="*/ 568 h 569"/>
                <a:gd name="T46" fmla="*/ 10 w 250"/>
                <a:gd name="T47" fmla="*/ 569 h 569"/>
                <a:gd name="T48" fmla="*/ 11 w 250"/>
                <a:gd name="T49" fmla="*/ 569 h 569"/>
                <a:gd name="T50" fmla="*/ 12 w 250"/>
                <a:gd name="T51" fmla="*/ 569 h 569"/>
                <a:gd name="T52" fmla="*/ 15 w 250"/>
                <a:gd name="T53" fmla="*/ 567 h 569"/>
                <a:gd name="T54" fmla="*/ 17 w 250"/>
                <a:gd name="T55" fmla="*/ 565 h 569"/>
                <a:gd name="T56" fmla="*/ 19 w 250"/>
                <a:gd name="T57" fmla="*/ 561 h 569"/>
                <a:gd name="T58" fmla="*/ 158 w 250"/>
                <a:gd name="T59" fmla="*/ 184 h 569"/>
                <a:gd name="T60" fmla="*/ 161 w 250"/>
                <a:gd name="T61" fmla="*/ 177 h 569"/>
                <a:gd name="T62" fmla="*/ 163 w 250"/>
                <a:gd name="T63" fmla="*/ 170 h 569"/>
                <a:gd name="T64" fmla="*/ 167 w 250"/>
                <a:gd name="T65" fmla="*/ 164 h 569"/>
                <a:gd name="T66" fmla="*/ 170 w 250"/>
                <a:gd name="T67" fmla="*/ 158 h 569"/>
                <a:gd name="T68" fmla="*/ 174 w 250"/>
                <a:gd name="T69" fmla="*/ 152 h 569"/>
                <a:gd name="T70" fmla="*/ 179 w 250"/>
                <a:gd name="T71" fmla="*/ 147 h 569"/>
                <a:gd name="T72" fmla="*/ 184 w 250"/>
                <a:gd name="T73" fmla="*/ 141 h 569"/>
                <a:gd name="T74" fmla="*/ 189 w 250"/>
                <a:gd name="T75" fmla="*/ 137 h 569"/>
                <a:gd name="T76" fmla="*/ 195 w 250"/>
                <a:gd name="T77" fmla="*/ 132 h 569"/>
                <a:gd name="T78" fmla="*/ 201 w 250"/>
                <a:gd name="T79" fmla="*/ 128 h 569"/>
                <a:gd name="T80" fmla="*/ 208 w 250"/>
                <a:gd name="T81" fmla="*/ 125 h 569"/>
                <a:gd name="T82" fmla="*/ 215 w 250"/>
                <a:gd name="T83" fmla="*/ 122 h 569"/>
                <a:gd name="T84" fmla="*/ 219 w 250"/>
                <a:gd name="T85" fmla="*/ 121 h 569"/>
                <a:gd name="T86" fmla="*/ 223 w 250"/>
                <a:gd name="T87" fmla="*/ 120 h 569"/>
                <a:gd name="T88" fmla="*/ 231 w 250"/>
                <a:gd name="T89" fmla="*/ 118 h 569"/>
                <a:gd name="T90" fmla="*/ 240 w 250"/>
                <a:gd name="T91" fmla="*/ 117 h 569"/>
                <a:gd name="T92" fmla="*/ 250 w 250"/>
                <a:gd name="T93" fmla="*/ 116 h 569"/>
                <a:gd name="T94" fmla="*/ 250 w 250"/>
                <a:gd name="T95" fmla="*/ 0 h 5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0"/>
                <a:gd name="T145" fmla="*/ 0 h 569"/>
                <a:gd name="T146" fmla="*/ 250 w 250"/>
                <a:gd name="T147" fmla="*/ 569 h 5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0" h="569">
                  <a:moveTo>
                    <a:pt x="250" y="0"/>
                  </a:moveTo>
                  <a:lnTo>
                    <a:pt x="74" y="0"/>
                  </a:lnTo>
                  <a:lnTo>
                    <a:pt x="66" y="1"/>
                  </a:lnTo>
                  <a:lnTo>
                    <a:pt x="59" y="2"/>
                  </a:lnTo>
                  <a:lnTo>
                    <a:pt x="52" y="4"/>
                  </a:lnTo>
                  <a:lnTo>
                    <a:pt x="45" y="6"/>
                  </a:lnTo>
                  <a:lnTo>
                    <a:pt x="39" y="9"/>
                  </a:lnTo>
                  <a:lnTo>
                    <a:pt x="32" y="13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7" y="42"/>
                  </a:lnTo>
                  <a:lnTo>
                    <a:pt x="6" y="45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559"/>
                  </a:lnTo>
                  <a:lnTo>
                    <a:pt x="1" y="563"/>
                  </a:lnTo>
                  <a:lnTo>
                    <a:pt x="3" y="566"/>
                  </a:lnTo>
                  <a:lnTo>
                    <a:pt x="6" y="568"/>
                  </a:lnTo>
                  <a:lnTo>
                    <a:pt x="10" y="569"/>
                  </a:lnTo>
                  <a:lnTo>
                    <a:pt x="11" y="569"/>
                  </a:lnTo>
                  <a:lnTo>
                    <a:pt x="12" y="569"/>
                  </a:lnTo>
                  <a:lnTo>
                    <a:pt x="15" y="567"/>
                  </a:lnTo>
                  <a:lnTo>
                    <a:pt x="17" y="565"/>
                  </a:lnTo>
                  <a:lnTo>
                    <a:pt x="19" y="561"/>
                  </a:lnTo>
                  <a:lnTo>
                    <a:pt x="158" y="184"/>
                  </a:lnTo>
                  <a:lnTo>
                    <a:pt x="161" y="177"/>
                  </a:lnTo>
                  <a:lnTo>
                    <a:pt x="163" y="170"/>
                  </a:lnTo>
                  <a:lnTo>
                    <a:pt x="167" y="164"/>
                  </a:lnTo>
                  <a:lnTo>
                    <a:pt x="170" y="158"/>
                  </a:lnTo>
                  <a:lnTo>
                    <a:pt x="174" y="152"/>
                  </a:lnTo>
                  <a:lnTo>
                    <a:pt x="179" y="147"/>
                  </a:lnTo>
                  <a:lnTo>
                    <a:pt x="184" y="141"/>
                  </a:lnTo>
                  <a:lnTo>
                    <a:pt x="189" y="137"/>
                  </a:lnTo>
                  <a:lnTo>
                    <a:pt x="195" y="132"/>
                  </a:lnTo>
                  <a:lnTo>
                    <a:pt x="201" y="128"/>
                  </a:lnTo>
                  <a:lnTo>
                    <a:pt x="208" y="125"/>
                  </a:lnTo>
                  <a:lnTo>
                    <a:pt x="215" y="122"/>
                  </a:lnTo>
                  <a:lnTo>
                    <a:pt x="219" y="121"/>
                  </a:lnTo>
                  <a:lnTo>
                    <a:pt x="223" y="120"/>
                  </a:lnTo>
                  <a:lnTo>
                    <a:pt x="231" y="118"/>
                  </a:lnTo>
                  <a:lnTo>
                    <a:pt x="240" y="117"/>
                  </a:lnTo>
                  <a:lnTo>
                    <a:pt x="250" y="116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A31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079" name="Rectangle 12"/>
            <p:cNvSpPr>
              <a:spLocks noChangeArrowheads="1"/>
            </p:cNvSpPr>
            <p:nvPr/>
          </p:nvSpPr>
          <p:spPr bwMode="auto">
            <a:xfrm flipH="1">
              <a:off x="0" y="0"/>
              <a:ext cx="5436" cy="116"/>
            </a:xfrm>
            <a:prstGeom prst="rect">
              <a:avLst/>
            </a:prstGeom>
            <a:solidFill>
              <a:srgbClr val="A31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59080" name="Picture 8" descr="iP1110_FULL Configuration_REVISE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3"/>
          <a:stretch>
            <a:fillRect/>
          </a:stretch>
        </p:blipFill>
        <p:spPr bwMode="auto">
          <a:xfrm>
            <a:off x="1836738" y="4105275"/>
            <a:ext cx="2339975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9081" name="Group 9"/>
          <p:cNvGrpSpPr>
            <a:grpSpLocks/>
          </p:cNvGrpSpPr>
          <p:nvPr/>
        </p:nvGrpSpPr>
        <p:grpSpPr bwMode="auto">
          <a:xfrm>
            <a:off x="250825" y="5602288"/>
            <a:ext cx="3773488" cy="539750"/>
            <a:chOff x="158" y="3526"/>
            <a:chExt cx="2377" cy="340"/>
          </a:xfrm>
        </p:grpSpPr>
        <p:sp>
          <p:nvSpPr>
            <p:cNvPr id="259082" name="AutoShape 10"/>
            <p:cNvSpPr>
              <a:spLocks noChangeArrowheads="1"/>
            </p:cNvSpPr>
            <p:nvPr/>
          </p:nvSpPr>
          <p:spPr bwMode="auto">
            <a:xfrm rot="35100000">
              <a:off x="2330" y="3636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9083" name="AutoShape 4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58" y="3526"/>
              <a:ext cx="2377" cy="340"/>
            </a:xfrm>
            <a:prstGeom prst="roundRect">
              <a:avLst>
                <a:gd name="adj" fmla="val 12292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084" name="AutoShape 1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 rot="24300000">
              <a:off x="243" y="3636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marL="182563" indent="-182563" algn="ctr">
                <a:lnSpc>
                  <a:spcPct val="80000"/>
                </a:lnSpc>
                <a:spcBef>
                  <a:spcPct val="40000"/>
                </a:spcBef>
                <a:buClr>
                  <a:srgbClr val="FA001E"/>
                </a:buClr>
                <a:buSzPct val="125000"/>
                <a:buFont typeface="DendaNewLight" pitchFamily="2" charset="0"/>
                <a:buNone/>
              </a:pPr>
              <a:endParaRPr lang="en-GB" sz="1800">
                <a:latin typeface="DendaNewLight" pitchFamily="2" charset="0"/>
                <a:cs typeface="Arial" pitchFamily="34" charset="0"/>
              </a:endParaRPr>
            </a:p>
          </p:txBody>
        </p:sp>
        <p:sp>
          <p:nvSpPr>
            <p:cNvPr id="259085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00" y="3590"/>
              <a:ext cx="1996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1pPr>
              <a:lvl2pPr marL="446088" indent="-84138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2pPr>
              <a:lvl3pPr marL="712788" indent="-87313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3pPr>
              <a:lvl4pPr marL="990600" indent="-98425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4pPr>
              <a:lvl5pPr marL="1252538" indent="-82550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5pPr>
              <a:lvl6pPr marL="17097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6pPr>
              <a:lvl7pPr marL="21669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7pPr>
              <a:lvl8pPr marL="26241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8pPr>
              <a:lvl9pPr marL="30813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40000"/>
                </a:spcBef>
                <a:buClr>
                  <a:srgbClr val="FA001E"/>
                </a:buClr>
                <a:buSzPct val="125000"/>
                <a:buFont typeface="DendaNewLight" pitchFamily="2" charset="0"/>
                <a:buNone/>
              </a:pPr>
              <a:r>
                <a:rPr lang="en-GB" altLang="ja-JP" sz="1400">
                  <a:solidFill>
                    <a:schemeClr val="bg1"/>
                  </a:solidFill>
                  <a:cs typeface="Arial" pitchFamily="34" charset="0"/>
                </a:rPr>
                <a:t>Return to Graphic Arts range Menu</a:t>
              </a:r>
              <a:endParaRPr lang="en-GB" sz="14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9086" name="Group 14"/>
          <p:cNvGrpSpPr>
            <a:grpSpLocks/>
          </p:cNvGrpSpPr>
          <p:nvPr/>
        </p:nvGrpSpPr>
        <p:grpSpPr bwMode="auto">
          <a:xfrm>
            <a:off x="5122863" y="5602288"/>
            <a:ext cx="3773487" cy="539750"/>
            <a:chOff x="3060" y="3526"/>
            <a:chExt cx="2377" cy="340"/>
          </a:xfrm>
        </p:grpSpPr>
        <p:sp>
          <p:nvSpPr>
            <p:cNvPr id="259087" name="AutoShape 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060" y="3526"/>
              <a:ext cx="2377" cy="340"/>
            </a:xfrm>
            <a:prstGeom prst="roundRect">
              <a:avLst>
                <a:gd name="adj" fmla="val 12292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088" name="Text Box 16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156" y="3590"/>
              <a:ext cx="1996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1pPr>
              <a:lvl2pPr marL="446088" indent="-84138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2pPr>
              <a:lvl3pPr marL="712788" indent="-87313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3pPr>
              <a:lvl4pPr marL="990600" indent="-98425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4pPr>
              <a:lvl5pPr marL="1252538" indent="-82550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5pPr>
              <a:lvl6pPr marL="17097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6pPr>
              <a:lvl7pPr marL="21669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7pPr>
              <a:lvl8pPr marL="26241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8pPr>
              <a:lvl9pPr marL="30813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40000"/>
                </a:spcBef>
                <a:buClr>
                  <a:srgbClr val="FA001E"/>
                </a:buClr>
                <a:buSzPct val="125000"/>
                <a:buFont typeface="DendaNewLight" pitchFamily="2" charset="0"/>
                <a:buNone/>
              </a:pPr>
              <a:r>
                <a:rPr lang="en-GB" altLang="ja-JP" sz="1400">
                  <a:solidFill>
                    <a:schemeClr val="bg1"/>
                  </a:solidFill>
                  <a:cs typeface="Arial" pitchFamily="34" charset="0"/>
                </a:rPr>
                <a:t>Continue to next range</a:t>
              </a:r>
              <a:endParaRPr lang="en-GB" sz="14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9089" name="AutoShape 1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 rot="35100000">
              <a:off x="5232" y="3636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59090" name="Group 18"/>
          <p:cNvGrpSpPr>
            <a:grpSpLocks/>
          </p:cNvGrpSpPr>
          <p:nvPr/>
        </p:nvGrpSpPr>
        <p:grpSpPr bwMode="auto">
          <a:xfrm>
            <a:off x="5122863" y="2057400"/>
            <a:ext cx="3773487" cy="852488"/>
            <a:chOff x="3060" y="1557"/>
            <a:chExt cx="2377" cy="537"/>
          </a:xfrm>
        </p:grpSpPr>
        <p:sp>
          <p:nvSpPr>
            <p:cNvPr id="259091" name="AutoShape 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060" y="1557"/>
              <a:ext cx="2377" cy="537"/>
            </a:xfrm>
            <a:prstGeom prst="roundRect">
              <a:avLst>
                <a:gd name="adj" fmla="val 12292"/>
              </a:avLst>
            </a:prstGeom>
            <a:gradFill rotWithShape="1">
              <a:gsLst>
                <a:gs pos="0">
                  <a:srgbClr val="A31A7E"/>
                </a:gs>
                <a:gs pos="100000">
                  <a:srgbClr val="A31A7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092" name="AutoShape 20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 rot="35100000">
              <a:off x="5232" y="1766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9093" name="Text Box 21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132" y="1675"/>
              <a:ext cx="2020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1pPr>
              <a:lvl2pPr marL="446088" indent="-84138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2pPr>
              <a:lvl3pPr marL="712788" indent="-87313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3pPr>
              <a:lvl4pPr marL="990600" indent="-98425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4pPr>
              <a:lvl5pPr marL="1252538" indent="-82550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5pPr>
              <a:lvl6pPr marL="17097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6pPr>
              <a:lvl7pPr marL="21669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7pPr>
              <a:lvl8pPr marL="26241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8pPr>
              <a:lvl9pPr marL="30813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40000"/>
                </a:spcBef>
                <a:buClr>
                  <a:srgbClr val="FA001E"/>
                </a:buClr>
                <a:buSzPct val="125000"/>
                <a:buFont typeface="DendaNewLight" pitchFamily="2" charset="0"/>
                <a:buNone/>
              </a:pPr>
              <a:r>
                <a:rPr lang="en-GB" altLang="ja-JP" sz="2200">
                  <a:solidFill>
                    <a:schemeClr val="bg1"/>
                  </a:solidFill>
                  <a:cs typeface="Arial" pitchFamily="34" charset="0"/>
                </a:rPr>
                <a:t>imagePRESS 1135</a:t>
              </a:r>
              <a:endParaRPr lang="en-GB" sz="22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9094" name="Group 22"/>
          <p:cNvGrpSpPr>
            <a:grpSpLocks/>
          </p:cNvGrpSpPr>
          <p:nvPr/>
        </p:nvGrpSpPr>
        <p:grpSpPr bwMode="auto">
          <a:xfrm>
            <a:off x="5122863" y="3036888"/>
            <a:ext cx="3773487" cy="852487"/>
            <a:chOff x="3060" y="2174"/>
            <a:chExt cx="2377" cy="537"/>
          </a:xfrm>
        </p:grpSpPr>
        <p:sp>
          <p:nvSpPr>
            <p:cNvPr id="259095" name="AutoShape 23"/>
            <p:cNvSpPr>
              <a:spLocks noChangeArrowheads="1"/>
            </p:cNvSpPr>
            <p:nvPr/>
          </p:nvSpPr>
          <p:spPr bwMode="auto">
            <a:xfrm rot="35100000">
              <a:off x="5232" y="2383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9096" name="AutoShape 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060" y="2174"/>
              <a:ext cx="2377" cy="537"/>
            </a:xfrm>
            <a:prstGeom prst="roundRect">
              <a:avLst>
                <a:gd name="adj" fmla="val 12292"/>
              </a:avLst>
            </a:prstGeom>
            <a:gradFill rotWithShape="1">
              <a:gsLst>
                <a:gs pos="0">
                  <a:srgbClr val="A31A7E"/>
                </a:gs>
                <a:gs pos="100000">
                  <a:srgbClr val="A31A7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097" name="AutoShape 25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 rot="35100000">
              <a:off x="5232" y="2383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9098" name="Text Box 26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132" y="2292"/>
              <a:ext cx="2020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1pPr>
              <a:lvl2pPr marL="446088" indent="-84138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2pPr>
              <a:lvl3pPr marL="712788" indent="-87313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3pPr>
              <a:lvl4pPr marL="990600" indent="-98425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4pPr>
              <a:lvl5pPr marL="1252538" indent="-82550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5pPr>
              <a:lvl6pPr marL="17097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6pPr>
              <a:lvl7pPr marL="21669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7pPr>
              <a:lvl8pPr marL="26241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8pPr>
              <a:lvl9pPr marL="30813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40000"/>
                </a:spcBef>
                <a:buClr>
                  <a:srgbClr val="FA001E"/>
                </a:buClr>
                <a:buSzPct val="125000"/>
                <a:buFont typeface="DendaNewLight" pitchFamily="2" charset="0"/>
                <a:buNone/>
              </a:pPr>
              <a:r>
                <a:rPr lang="en-GB" altLang="ja-JP" sz="2200">
                  <a:solidFill>
                    <a:schemeClr val="bg1"/>
                  </a:solidFill>
                  <a:cs typeface="Arial" pitchFamily="34" charset="0"/>
                </a:rPr>
                <a:t>imagePRESS 1125</a:t>
              </a:r>
              <a:endParaRPr lang="en-GB" sz="22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9099" name="Group 27"/>
          <p:cNvGrpSpPr>
            <a:grpSpLocks/>
          </p:cNvGrpSpPr>
          <p:nvPr/>
        </p:nvGrpSpPr>
        <p:grpSpPr bwMode="auto">
          <a:xfrm>
            <a:off x="5122863" y="4016375"/>
            <a:ext cx="3773487" cy="852488"/>
            <a:chOff x="3060" y="2791"/>
            <a:chExt cx="2377" cy="537"/>
          </a:xfrm>
        </p:grpSpPr>
        <p:sp>
          <p:nvSpPr>
            <p:cNvPr id="259100" name="AutoShape 28"/>
            <p:cNvSpPr>
              <a:spLocks noChangeArrowheads="1"/>
            </p:cNvSpPr>
            <p:nvPr/>
          </p:nvSpPr>
          <p:spPr bwMode="auto">
            <a:xfrm rot="35100000">
              <a:off x="5232" y="3000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9101" name="AutoShape 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060" y="2791"/>
              <a:ext cx="2377" cy="537"/>
            </a:xfrm>
            <a:prstGeom prst="roundRect">
              <a:avLst>
                <a:gd name="adj" fmla="val 12292"/>
              </a:avLst>
            </a:prstGeom>
            <a:gradFill rotWithShape="1">
              <a:gsLst>
                <a:gs pos="0">
                  <a:srgbClr val="A31A7E"/>
                </a:gs>
                <a:gs pos="100000">
                  <a:srgbClr val="A31A7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102" name="AutoShape 30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 rot="35100000">
              <a:off x="5232" y="3000"/>
              <a:ext cx="120" cy="12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9103" name="Text Box 31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132" y="2909"/>
              <a:ext cx="1987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1pPr>
              <a:lvl2pPr marL="446088" indent="-84138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2pPr>
              <a:lvl3pPr marL="712788" indent="-87313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3pPr>
              <a:lvl4pPr marL="990600" indent="-98425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4pPr>
              <a:lvl5pPr marL="1252538" indent="-82550"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5pPr>
              <a:lvl6pPr marL="17097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6pPr>
              <a:lvl7pPr marL="21669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7pPr>
              <a:lvl8pPr marL="26241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8pPr>
              <a:lvl9pPr marL="3081338" indent="-82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DendaNew" pitchFamily="2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40000"/>
                </a:spcBef>
                <a:buClr>
                  <a:srgbClr val="FA001E"/>
                </a:buClr>
                <a:buSzPct val="125000"/>
                <a:buFont typeface="DendaNewLight" pitchFamily="2" charset="0"/>
                <a:buNone/>
              </a:pPr>
              <a:r>
                <a:rPr lang="en-GB" altLang="ja-JP" sz="2200">
                  <a:solidFill>
                    <a:schemeClr val="bg1"/>
                  </a:solidFill>
                  <a:cs typeface="Arial" pitchFamily="34" charset="0"/>
                </a:rPr>
                <a:t>imagePRESS 1110</a:t>
              </a:r>
              <a:endParaRPr lang="en-GB" sz="22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9104" name="AutoShape 32"/>
          <p:cNvSpPr>
            <a:spLocks noChangeArrowheads="1"/>
          </p:cNvSpPr>
          <p:nvPr/>
        </p:nvSpPr>
        <p:spPr bwMode="auto">
          <a:xfrm rot="35100000">
            <a:off x="3957638" y="4125913"/>
            <a:ext cx="190500" cy="1905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9105" name="AutoShape 33"/>
          <p:cNvSpPr>
            <a:spLocks noChangeArrowheads="1"/>
          </p:cNvSpPr>
          <p:nvPr/>
        </p:nvSpPr>
        <p:spPr bwMode="auto">
          <a:xfrm rot="35100000">
            <a:off x="3957638" y="5776913"/>
            <a:ext cx="190500" cy="1905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59106" name="Picture 34" descr="imagePRESS_logo_mar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903288"/>
            <a:ext cx="2216150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1" descr="Divider_jump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1" name="Rectangle 17"/>
          <p:cNvSpPr>
            <a:spLocks noChangeArrowheads="1"/>
          </p:cNvSpPr>
          <p:nvPr/>
        </p:nvSpPr>
        <p:spPr bwMode="auto">
          <a:xfrm>
            <a:off x="1071563" y="427038"/>
            <a:ext cx="1889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1" hangingPunct="1">
              <a:lnSpc>
                <a:spcPct val="80000"/>
              </a:lnSpc>
            </a:pPr>
            <a:r>
              <a:rPr lang="en-GB" sz="6000">
                <a:solidFill>
                  <a:schemeClr val="bg1"/>
                </a:solidFill>
                <a:latin typeface="DendaNewLight" pitchFamily="2" charset="0"/>
              </a:rPr>
              <a:t>LEAP</a:t>
            </a:r>
            <a:r>
              <a:rPr lang="en-GB" sz="7200">
                <a:solidFill>
                  <a:schemeClr val="bg1"/>
                </a:solidFill>
                <a:latin typeface="DendaNewLight" pitchFamily="2" charset="0"/>
              </a:rPr>
              <a:t> </a:t>
            </a:r>
          </a:p>
        </p:txBody>
      </p:sp>
      <p:sp>
        <p:nvSpPr>
          <p:cNvPr id="4100" name="Rectangle 17"/>
          <p:cNvSpPr>
            <a:spLocks noChangeArrowheads="1"/>
          </p:cNvSpPr>
          <p:nvPr/>
        </p:nvSpPr>
        <p:spPr bwMode="auto">
          <a:xfrm>
            <a:off x="3500438" y="704850"/>
            <a:ext cx="53292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4400" b="1" dirty="0">
                <a:solidFill>
                  <a:schemeClr val="bg1"/>
                </a:solidFill>
                <a:latin typeface="+mn-lt"/>
                <a:cs typeface="Arial" charset="0"/>
              </a:rPr>
              <a:t>with Canon</a:t>
            </a:r>
            <a:r>
              <a:rPr lang="en-GB" sz="440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</a:p>
        </p:txBody>
      </p:sp>
      <p:sp>
        <p:nvSpPr>
          <p:cNvPr id="19538" name="Text Box 82"/>
          <p:cNvSpPr txBox="1">
            <a:spLocks noChangeArrowheads="1"/>
          </p:cNvSpPr>
          <p:nvPr/>
        </p:nvSpPr>
        <p:spPr bwMode="auto">
          <a:xfrm>
            <a:off x="5511800" y="1584325"/>
            <a:ext cx="32004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9pPr>
          </a:lstStyle>
          <a:p>
            <a:pPr>
              <a:spcBef>
                <a:spcPct val="40000"/>
              </a:spcBef>
              <a:buClr>
                <a:srgbClr val="FA001E"/>
              </a:buClr>
              <a:buSzPct val="125000"/>
              <a:buFont typeface="DendaNewLight" pitchFamily="2" charset="0"/>
              <a:buNone/>
            </a:pPr>
            <a:r>
              <a:rPr lang="en-GB" sz="1700"/>
              <a:t>Canon can help you make the LEAP into new digital print services or take steps to enhance your business performance and production processes.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3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246063" y="236538"/>
            <a:ext cx="8610600" cy="1800225"/>
            <a:chOff x="155" y="149"/>
            <a:chExt cx="5424" cy="1134"/>
          </a:xfrm>
        </p:grpSpPr>
        <p:sp>
          <p:nvSpPr>
            <p:cNvPr id="118787" name="Freeform 3"/>
            <p:cNvSpPr>
              <a:spLocks/>
            </p:cNvSpPr>
            <p:nvPr/>
          </p:nvSpPr>
          <p:spPr bwMode="auto">
            <a:xfrm>
              <a:off x="2828" y="149"/>
              <a:ext cx="142" cy="174"/>
            </a:xfrm>
            <a:custGeom>
              <a:avLst/>
              <a:gdLst>
                <a:gd name="T0" fmla="*/ 0 w 142"/>
                <a:gd name="T1" fmla="*/ 0 h 174"/>
                <a:gd name="T2" fmla="*/ 142 w 142"/>
                <a:gd name="T3" fmla="*/ 0 h 174"/>
                <a:gd name="T4" fmla="*/ 142 w 142"/>
                <a:gd name="T5" fmla="*/ 174 h 174"/>
                <a:gd name="T6" fmla="*/ 62 w 142"/>
                <a:gd name="T7" fmla="*/ 174 h 174"/>
                <a:gd name="T8" fmla="*/ 62 w 142"/>
                <a:gd name="T9" fmla="*/ 168 h 174"/>
                <a:gd name="T10" fmla="*/ 61 w 142"/>
                <a:gd name="T11" fmla="*/ 162 h 174"/>
                <a:gd name="T12" fmla="*/ 59 w 142"/>
                <a:gd name="T13" fmla="*/ 157 h 174"/>
                <a:gd name="T14" fmla="*/ 57 w 142"/>
                <a:gd name="T15" fmla="*/ 152 h 174"/>
                <a:gd name="T16" fmla="*/ 55 w 142"/>
                <a:gd name="T17" fmla="*/ 146 h 174"/>
                <a:gd name="T18" fmla="*/ 52 w 142"/>
                <a:gd name="T19" fmla="*/ 142 h 174"/>
                <a:gd name="T20" fmla="*/ 49 w 142"/>
                <a:gd name="T21" fmla="*/ 137 h 174"/>
                <a:gd name="T22" fmla="*/ 45 w 142"/>
                <a:gd name="T23" fmla="*/ 133 h 174"/>
                <a:gd name="T24" fmla="*/ 41 w 142"/>
                <a:gd name="T25" fmla="*/ 129 h 174"/>
                <a:gd name="T26" fmla="*/ 36 w 142"/>
                <a:gd name="T27" fmla="*/ 126 h 174"/>
                <a:gd name="T28" fmla="*/ 32 w 142"/>
                <a:gd name="T29" fmla="*/ 123 h 174"/>
                <a:gd name="T30" fmla="*/ 27 w 142"/>
                <a:gd name="T31" fmla="*/ 121 h 174"/>
                <a:gd name="T32" fmla="*/ 21 w 142"/>
                <a:gd name="T33" fmla="*/ 119 h 174"/>
                <a:gd name="T34" fmla="*/ 16 w 142"/>
                <a:gd name="T35" fmla="*/ 117 h 174"/>
                <a:gd name="T36" fmla="*/ 10 w 142"/>
                <a:gd name="T37" fmla="*/ 116 h 174"/>
                <a:gd name="T38" fmla="*/ 4 w 142"/>
                <a:gd name="T39" fmla="*/ 116 h 174"/>
                <a:gd name="T40" fmla="*/ 0 w 142"/>
                <a:gd name="T41" fmla="*/ 116 h 174"/>
                <a:gd name="T42" fmla="*/ 0 w 142"/>
                <a:gd name="T43" fmla="*/ 0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2"/>
                <a:gd name="T67" fmla="*/ 0 h 174"/>
                <a:gd name="T68" fmla="*/ 142 w 142"/>
                <a:gd name="T69" fmla="*/ 174 h 1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2" h="174">
                  <a:moveTo>
                    <a:pt x="0" y="0"/>
                  </a:moveTo>
                  <a:lnTo>
                    <a:pt x="142" y="0"/>
                  </a:lnTo>
                  <a:lnTo>
                    <a:pt x="142" y="174"/>
                  </a:lnTo>
                  <a:lnTo>
                    <a:pt x="62" y="174"/>
                  </a:lnTo>
                  <a:lnTo>
                    <a:pt x="62" y="168"/>
                  </a:lnTo>
                  <a:lnTo>
                    <a:pt x="61" y="162"/>
                  </a:lnTo>
                  <a:lnTo>
                    <a:pt x="59" y="157"/>
                  </a:lnTo>
                  <a:lnTo>
                    <a:pt x="57" y="152"/>
                  </a:lnTo>
                  <a:lnTo>
                    <a:pt x="55" y="146"/>
                  </a:lnTo>
                  <a:lnTo>
                    <a:pt x="52" y="142"/>
                  </a:lnTo>
                  <a:lnTo>
                    <a:pt x="49" y="137"/>
                  </a:lnTo>
                  <a:lnTo>
                    <a:pt x="45" y="133"/>
                  </a:lnTo>
                  <a:lnTo>
                    <a:pt x="41" y="129"/>
                  </a:lnTo>
                  <a:lnTo>
                    <a:pt x="36" y="126"/>
                  </a:lnTo>
                  <a:lnTo>
                    <a:pt x="32" y="123"/>
                  </a:lnTo>
                  <a:lnTo>
                    <a:pt x="27" y="121"/>
                  </a:lnTo>
                  <a:lnTo>
                    <a:pt x="21" y="119"/>
                  </a:lnTo>
                  <a:lnTo>
                    <a:pt x="16" y="117"/>
                  </a:lnTo>
                  <a:lnTo>
                    <a:pt x="10" y="116"/>
                  </a:lnTo>
                  <a:lnTo>
                    <a:pt x="4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0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b="1"/>
            </a:p>
          </p:txBody>
        </p:sp>
        <p:sp>
          <p:nvSpPr>
            <p:cNvPr id="118788" name="AutoShape 4"/>
            <p:cNvSpPr>
              <a:spLocks noChangeArrowheads="1"/>
            </p:cNvSpPr>
            <p:nvPr/>
          </p:nvSpPr>
          <p:spPr bwMode="auto">
            <a:xfrm>
              <a:off x="2884" y="149"/>
              <a:ext cx="2695" cy="1134"/>
            </a:xfrm>
            <a:prstGeom prst="roundRect">
              <a:avLst>
                <a:gd name="adj" fmla="val 2468"/>
              </a:avLst>
            </a:prstGeom>
            <a:solidFill>
              <a:srgbClr val="7D0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sz="1800">
                <a:cs typeface="Arial" pitchFamily="34" charset="0"/>
              </a:endParaRPr>
            </a:p>
          </p:txBody>
        </p:sp>
        <p:sp>
          <p:nvSpPr>
            <p:cNvPr id="118789" name="Freeform 5"/>
            <p:cNvSpPr>
              <a:spLocks/>
            </p:cNvSpPr>
            <p:nvPr/>
          </p:nvSpPr>
          <p:spPr bwMode="auto">
            <a:xfrm>
              <a:off x="155" y="149"/>
              <a:ext cx="250" cy="569"/>
            </a:xfrm>
            <a:custGeom>
              <a:avLst/>
              <a:gdLst>
                <a:gd name="T0" fmla="*/ 250 w 250"/>
                <a:gd name="T1" fmla="*/ 0 h 569"/>
                <a:gd name="T2" fmla="*/ 74 w 250"/>
                <a:gd name="T3" fmla="*/ 0 h 569"/>
                <a:gd name="T4" fmla="*/ 66 w 250"/>
                <a:gd name="T5" fmla="*/ 1 h 569"/>
                <a:gd name="T6" fmla="*/ 59 w 250"/>
                <a:gd name="T7" fmla="*/ 2 h 569"/>
                <a:gd name="T8" fmla="*/ 52 w 250"/>
                <a:gd name="T9" fmla="*/ 4 h 569"/>
                <a:gd name="T10" fmla="*/ 45 w 250"/>
                <a:gd name="T11" fmla="*/ 6 h 569"/>
                <a:gd name="T12" fmla="*/ 39 w 250"/>
                <a:gd name="T13" fmla="*/ 9 h 569"/>
                <a:gd name="T14" fmla="*/ 32 w 250"/>
                <a:gd name="T15" fmla="*/ 13 h 569"/>
                <a:gd name="T16" fmla="*/ 27 w 250"/>
                <a:gd name="T17" fmla="*/ 17 h 569"/>
                <a:gd name="T18" fmla="*/ 22 w 250"/>
                <a:gd name="T19" fmla="*/ 22 h 569"/>
                <a:gd name="T20" fmla="*/ 17 w 250"/>
                <a:gd name="T21" fmla="*/ 27 h 569"/>
                <a:gd name="T22" fmla="*/ 13 w 250"/>
                <a:gd name="T23" fmla="*/ 33 h 569"/>
                <a:gd name="T24" fmla="*/ 9 w 250"/>
                <a:gd name="T25" fmla="*/ 39 h 569"/>
                <a:gd name="T26" fmla="*/ 7 w 250"/>
                <a:gd name="T27" fmla="*/ 42 h 569"/>
                <a:gd name="T28" fmla="*/ 6 w 250"/>
                <a:gd name="T29" fmla="*/ 45 h 569"/>
                <a:gd name="T30" fmla="*/ 3 w 250"/>
                <a:gd name="T31" fmla="*/ 52 h 569"/>
                <a:gd name="T32" fmla="*/ 2 w 250"/>
                <a:gd name="T33" fmla="*/ 59 h 569"/>
                <a:gd name="T34" fmla="*/ 1 w 250"/>
                <a:gd name="T35" fmla="*/ 66 h 569"/>
                <a:gd name="T36" fmla="*/ 0 w 250"/>
                <a:gd name="T37" fmla="*/ 74 h 569"/>
                <a:gd name="T38" fmla="*/ 0 w 250"/>
                <a:gd name="T39" fmla="*/ 559 h 569"/>
                <a:gd name="T40" fmla="*/ 1 w 250"/>
                <a:gd name="T41" fmla="*/ 563 h 569"/>
                <a:gd name="T42" fmla="*/ 3 w 250"/>
                <a:gd name="T43" fmla="*/ 566 h 569"/>
                <a:gd name="T44" fmla="*/ 6 w 250"/>
                <a:gd name="T45" fmla="*/ 568 h 569"/>
                <a:gd name="T46" fmla="*/ 10 w 250"/>
                <a:gd name="T47" fmla="*/ 569 h 569"/>
                <a:gd name="T48" fmla="*/ 11 w 250"/>
                <a:gd name="T49" fmla="*/ 569 h 569"/>
                <a:gd name="T50" fmla="*/ 12 w 250"/>
                <a:gd name="T51" fmla="*/ 569 h 569"/>
                <a:gd name="T52" fmla="*/ 15 w 250"/>
                <a:gd name="T53" fmla="*/ 567 h 569"/>
                <a:gd name="T54" fmla="*/ 17 w 250"/>
                <a:gd name="T55" fmla="*/ 565 h 569"/>
                <a:gd name="T56" fmla="*/ 19 w 250"/>
                <a:gd name="T57" fmla="*/ 561 h 569"/>
                <a:gd name="T58" fmla="*/ 158 w 250"/>
                <a:gd name="T59" fmla="*/ 184 h 569"/>
                <a:gd name="T60" fmla="*/ 161 w 250"/>
                <a:gd name="T61" fmla="*/ 177 h 569"/>
                <a:gd name="T62" fmla="*/ 163 w 250"/>
                <a:gd name="T63" fmla="*/ 170 h 569"/>
                <a:gd name="T64" fmla="*/ 167 w 250"/>
                <a:gd name="T65" fmla="*/ 164 h 569"/>
                <a:gd name="T66" fmla="*/ 170 w 250"/>
                <a:gd name="T67" fmla="*/ 158 h 569"/>
                <a:gd name="T68" fmla="*/ 174 w 250"/>
                <a:gd name="T69" fmla="*/ 152 h 569"/>
                <a:gd name="T70" fmla="*/ 179 w 250"/>
                <a:gd name="T71" fmla="*/ 147 h 569"/>
                <a:gd name="T72" fmla="*/ 184 w 250"/>
                <a:gd name="T73" fmla="*/ 141 h 569"/>
                <a:gd name="T74" fmla="*/ 189 w 250"/>
                <a:gd name="T75" fmla="*/ 137 h 569"/>
                <a:gd name="T76" fmla="*/ 195 w 250"/>
                <a:gd name="T77" fmla="*/ 132 h 569"/>
                <a:gd name="T78" fmla="*/ 201 w 250"/>
                <a:gd name="T79" fmla="*/ 128 h 569"/>
                <a:gd name="T80" fmla="*/ 208 w 250"/>
                <a:gd name="T81" fmla="*/ 125 h 569"/>
                <a:gd name="T82" fmla="*/ 215 w 250"/>
                <a:gd name="T83" fmla="*/ 122 h 569"/>
                <a:gd name="T84" fmla="*/ 219 w 250"/>
                <a:gd name="T85" fmla="*/ 121 h 569"/>
                <a:gd name="T86" fmla="*/ 223 w 250"/>
                <a:gd name="T87" fmla="*/ 120 h 569"/>
                <a:gd name="T88" fmla="*/ 231 w 250"/>
                <a:gd name="T89" fmla="*/ 118 h 569"/>
                <a:gd name="T90" fmla="*/ 240 w 250"/>
                <a:gd name="T91" fmla="*/ 117 h 569"/>
                <a:gd name="T92" fmla="*/ 250 w 250"/>
                <a:gd name="T93" fmla="*/ 116 h 569"/>
                <a:gd name="T94" fmla="*/ 250 w 250"/>
                <a:gd name="T95" fmla="*/ 0 h 5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0"/>
                <a:gd name="T145" fmla="*/ 0 h 569"/>
                <a:gd name="T146" fmla="*/ 250 w 250"/>
                <a:gd name="T147" fmla="*/ 569 h 5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0" h="569">
                  <a:moveTo>
                    <a:pt x="250" y="0"/>
                  </a:moveTo>
                  <a:lnTo>
                    <a:pt x="74" y="0"/>
                  </a:lnTo>
                  <a:lnTo>
                    <a:pt x="66" y="1"/>
                  </a:lnTo>
                  <a:lnTo>
                    <a:pt x="59" y="2"/>
                  </a:lnTo>
                  <a:lnTo>
                    <a:pt x="52" y="4"/>
                  </a:lnTo>
                  <a:lnTo>
                    <a:pt x="45" y="6"/>
                  </a:lnTo>
                  <a:lnTo>
                    <a:pt x="39" y="9"/>
                  </a:lnTo>
                  <a:lnTo>
                    <a:pt x="32" y="13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7" y="42"/>
                  </a:lnTo>
                  <a:lnTo>
                    <a:pt x="6" y="45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559"/>
                  </a:lnTo>
                  <a:lnTo>
                    <a:pt x="1" y="563"/>
                  </a:lnTo>
                  <a:lnTo>
                    <a:pt x="3" y="566"/>
                  </a:lnTo>
                  <a:lnTo>
                    <a:pt x="6" y="568"/>
                  </a:lnTo>
                  <a:lnTo>
                    <a:pt x="10" y="569"/>
                  </a:lnTo>
                  <a:lnTo>
                    <a:pt x="11" y="569"/>
                  </a:lnTo>
                  <a:lnTo>
                    <a:pt x="12" y="569"/>
                  </a:lnTo>
                  <a:lnTo>
                    <a:pt x="15" y="567"/>
                  </a:lnTo>
                  <a:lnTo>
                    <a:pt x="17" y="565"/>
                  </a:lnTo>
                  <a:lnTo>
                    <a:pt x="19" y="561"/>
                  </a:lnTo>
                  <a:lnTo>
                    <a:pt x="158" y="184"/>
                  </a:lnTo>
                  <a:lnTo>
                    <a:pt x="161" y="177"/>
                  </a:lnTo>
                  <a:lnTo>
                    <a:pt x="163" y="170"/>
                  </a:lnTo>
                  <a:lnTo>
                    <a:pt x="167" y="164"/>
                  </a:lnTo>
                  <a:lnTo>
                    <a:pt x="170" y="158"/>
                  </a:lnTo>
                  <a:lnTo>
                    <a:pt x="174" y="152"/>
                  </a:lnTo>
                  <a:lnTo>
                    <a:pt x="179" y="147"/>
                  </a:lnTo>
                  <a:lnTo>
                    <a:pt x="184" y="141"/>
                  </a:lnTo>
                  <a:lnTo>
                    <a:pt x="189" y="137"/>
                  </a:lnTo>
                  <a:lnTo>
                    <a:pt x="195" y="132"/>
                  </a:lnTo>
                  <a:lnTo>
                    <a:pt x="201" y="128"/>
                  </a:lnTo>
                  <a:lnTo>
                    <a:pt x="208" y="125"/>
                  </a:lnTo>
                  <a:lnTo>
                    <a:pt x="215" y="122"/>
                  </a:lnTo>
                  <a:lnTo>
                    <a:pt x="219" y="121"/>
                  </a:lnTo>
                  <a:lnTo>
                    <a:pt x="223" y="120"/>
                  </a:lnTo>
                  <a:lnTo>
                    <a:pt x="231" y="118"/>
                  </a:lnTo>
                  <a:lnTo>
                    <a:pt x="240" y="117"/>
                  </a:lnTo>
                  <a:lnTo>
                    <a:pt x="250" y="116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7D0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GB" b="1"/>
            </a:p>
          </p:txBody>
        </p:sp>
        <p:sp>
          <p:nvSpPr>
            <p:cNvPr id="118790" name="Rectangle 6"/>
            <p:cNvSpPr>
              <a:spLocks noChangeArrowheads="1"/>
            </p:cNvSpPr>
            <p:nvPr/>
          </p:nvSpPr>
          <p:spPr bwMode="auto">
            <a:xfrm>
              <a:off x="380" y="149"/>
              <a:ext cx="3347" cy="116"/>
            </a:xfrm>
            <a:prstGeom prst="rect">
              <a:avLst/>
            </a:prstGeom>
            <a:solidFill>
              <a:srgbClr val="7D0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sz="1800">
                <a:cs typeface="Arial" pitchFamily="34" charset="0"/>
              </a:endParaRPr>
            </a:p>
          </p:txBody>
        </p:sp>
      </p:grpSp>
      <p:sp>
        <p:nvSpPr>
          <p:cNvPr id="71712" name="Rectangle 7"/>
          <p:cNvSpPr>
            <a:spLocks noChangeArrowheads="1"/>
          </p:cNvSpPr>
          <p:nvPr/>
        </p:nvSpPr>
        <p:spPr bwMode="auto">
          <a:xfrm>
            <a:off x="4824413" y="496888"/>
            <a:ext cx="37179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sz="3200">
                <a:solidFill>
                  <a:schemeClr val="bg1"/>
                </a:solidFill>
                <a:latin typeface="DendaNewLight" pitchFamily="2" charset="0"/>
              </a:rPr>
              <a:t>Extensive portfolio</a:t>
            </a:r>
            <a:endParaRPr lang="en-GB" sz="3200">
              <a:solidFill>
                <a:schemeClr val="bg1"/>
              </a:solidFill>
              <a:latin typeface="DendaNewLight" pitchFamily="2" charset="0"/>
            </a:endParaRPr>
          </a:p>
        </p:txBody>
      </p:sp>
      <p:sp>
        <p:nvSpPr>
          <p:cNvPr id="71713" name="Content Placeholder 2"/>
          <p:cNvSpPr>
            <a:spLocks/>
          </p:cNvSpPr>
          <p:nvPr/>
        </p:nvSpPr>
        <p:spPr bwMode="auto">
          <a:xfrm>
            <a:off x="4854575" y="1128713"/>
            <a:ext cx="33162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 eaLnBrk="1" hangingPunct="1">
              <a:lnSpc>
                <a:spcPct val="95000"/>
              </a:lnSpc>
              <a:spcBef>
                <a:spcPct val="60000"/>
              </a:spcBef>
              <a:buClr>
                <a:schemeClr val="bg1"/>
              </a:buClr>
            </a:pPr>
            <a:r>
              <a:rPr lang="en-US">
                <a:solidFill>
                  <a:schemeClr val="bg1"/>
                </a:solidFill>
              </a:rPr>
              <a:t>Expertise across the entire printing spectrum</a:t>
            </a:r>
          </a:p>
        </p:txBody>
      </p:sp>
      <p:pic>
        <p:nvPicPr>
          <p:cNvPr id="43" name="Picture 42" descr="Orca 1_V5_00007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49570" r="5106" b="15831"/>
          <a:stretch>
            <a:fillRect/>
          </a:stretch>
        </p:blipFill>
        <p:spPr bwMode="auto">
          <a:xfrm>
            <a:off x="1704975" y="3295650"/>
            <a:ext cx="1209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7" name="Picture 47" descr="iPF9100 straight media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3062288"/>
            <a:ext cx="64928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6" name="Rectangle 56"/>
          <p:cNvSpPr>
            <a:spLocks noChangeArrowheads="1"/>
          </p:cNvSpPr>
          <p:nvPr/>
        </p:nvSpPr>
        <p:spPr bwMode="auto">
          <a:xfrm>
            <a:off x="0" y="2790825"/>
            <a:ext cx="9144000" cy="1809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sz="1800" b="1"/>
          </a:p>
        </p:txBody>
      </p:sp>
      <p:sp>
        <p:nvSpPr>
          <p:cNvPr id="118796" name="Content Placeholder 2"/>
          <p:cNvSpPr>
            <a:spLocks/>
          </p:cNvSpPr>
          <p:nvPr/>
        </p:nvSpPr>
        <p:spPr bwMode="auto">
          <a:xfrm>
            <a:off x="327025" y="4449763"/>
            <a:ext cx="21240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lnSpc>
                <a:spcPct val="95000"/>
              </a:lnSpc>
              <a:spcBef>
                <a:spcPct val="60000"/>
              </a:spcBef>
              <a:buClr>
                <a:schemeClr val="bg1"/>
              </a:buClr>
            </a:pPr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633538" y="3784600"/>
            <a:ext cx="1354137" cy="2522538"/>
            <a:chOff x="1701443" y="3784599"/>
            <a:chExt cx="1355575" cy="2527017"/>
          </a:xfrm>
        </p:grpSpPr>
        <p:sp>
          <p:nvSpPr>
            <p:cNvPr id="118798" name="AutoShape 57"/>
            <p:cNvSpPr>
              <a:spLocks noChangeArrowheads="1"/>
            </p:cNvSpPr>
            <p:nvPr/>
          </p:nvSpPr>
          <p:spPr bwMode="auto">
            <a:xfrm>
              <a:off x="1701443" y="3784599"/>
              <a:ext cx="1355575" cy="2527017"/>
            </a:xfrm>
            <a:prstGeom prst="roundRect">
              <a:avLst>
                <a:gd name="adj" fmla="val 5856"/>
              </a:avLst>
            </a:prstGeom>
            <a:solidFill>
              <a:srgbClr val="B5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800" b="1"/>
            </a:p>
          </p:txBody>
        </p:sp>
        <p:sp>
          <p:nvSpPr>
            <p:cNvPr id="118799" name="Rectangle 24"/>
            <p:cNvSpPr>
              <a:spLocks noChangeArrowheads="1"/>
            </p:cNvSpPr>
            <p:nvPr/>
          </p:nvSpPr>
          <p:spPr bwMode="auto">
            <a:xfrm>
              <a:off x="1786167" y="3819355"/>
              <a:ext cx="1203072" cy="1726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/>
                <a:t>Colour</a:t>
              </a:r>
            </a:p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en-US" sz="900"/>
                <a:t>imagePRESS C7010VPS</a:t>
              </a:r>
            </a:p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en-US" sz="900"/>
                <a:t>imagePRESS C6010VPS</a:t>
              </a:r>
            </a:p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en-US" sz="900"/>
                <a:t>imagePRESS C6010S</a:t>
              </a:r>
            </a:p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en-US" sz="900"/>
                <a:t>imagePRESS C7010VP</a:t>
              </a:r>
            </a:p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en-US" sz="900"/>
                <a:t>imagePRESS C6010VP</a:t>
              </a:r>
            </a:p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en-US" sz="900"/>
                <a:t>imagePRESS C6010</a:t>
              </a:r>
            </a:p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en-US" sz="900"/>
                <a:t>imagePRESS C1+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651375" y="3784600"/>
            <a:ext cx="1368425" cy="2514600"/>
            <a:chOff x="4753027" y="3784600"/>
            <a:chExt cx="1367133" cy="2518534"/>
          </a:xfrm>
        </p:grpSpPr>
        <p:sp>
          <p:nvSpPr>
            <p:cNvPr id="118801" name="AutoShape 58"/>
            <p:cNvSpPr>
              <a:spLocks noChangeArrowheads="1"/>
            </p:cNvSpPr>
            <p:nvPr/>
          </p:nvSpPr>
          <p:spPr bwMode="auto">
            <a:xfrm>
              <a:off x="4753027" y="3784600"/>
              <a:ext cx="1367133" cy="2518534"/>
            </a:xfrm>
            <a:prstGeom prst="roundRect">
              <a:avLst>
                <a:gd name="adj" fmla="val 6588"/>
              </a:avLst>
            </a:prstGeom>
            <a:solidFill>
              <a:srgbClr val="B5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800" b="1"/>
            </a:p>
          </p:txBody>
        </p:sp>
        <p:sp>
          <p:nvSpPr>
            <p:cNvPr id="118802" name="Rectangle 25"/>
            <p:cNvSpPr>
              <a:spLocks noChangeArrowheads="1"/>
            </p:cNvSpPr>
            <p:nvPr/>
          </p:nvSpPr>
          <p:spPr bwMode="auto">
            <a:xfrm>
              <a:off x="4844039" y="3844781"/>
              <a:ext cx="1069413" cy="90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Symbol" pitchFamily="18" charset="2"/>
                <a:buNone/>
              </a:pPr>
              <a:r>
                <a:rPr lang="en-GB" sz="1400"/>
                <a:t>Colour</a:t>
              </a:r>
            </a:p>
            <a:p>
              <a:pPr>
                <a:lnSpc>
                  <a:spcPct val="95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Symbol" pitchFamily="18" charset="2"/>
                <a:buNone/>
              </a:pPr>
              <a:r>
                <a:rPr lang="en-GB" sz="900"/>
                <a:t>imageRUNNER ADVANCE C9070 Pro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Symbol" pitchFamily="18" charset="2"/>
                <a:buNone/>
              </a:pPr>
              <a:r>
                <a:rPr lang="en-GB" sz="900"/>
                <a:t>imageRUNNER</a:t>
              </a:r>
              <a:br>
                <a:rPr lang="en-GB" sz="900"/>
              </a:br>
              <a:r>
                <a:rPr lang="en-GB" sz="900"/>
                <a:t>ADVANCE C9060 Pro</a:t>
              </a:r>
            </a:p>
          </p:txBody>
        </p:sp>
      </p:grpSp>
      <p:pic>
        <p:nvPicPr>
          <p:cNvPr id="71714" name="Picture 34" descr="IR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416175"/>
            <a:ext cx="100171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7" name="Picture 37" descr="imagrepress_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2446338"/>
            <a:ext cx="10493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8" name="Picture 38" descr="imageprogra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443163"/>
            <a:ext cx="11303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806" name="AutoShape 59"/>
          <p:cNvSpPr>
            <a:spLocks noChangeArrowheads="1"/>
          </p:cNvSpPr>
          <p:nvPr/>
        </p:nvSpPr>
        <p:spPr bwMode="auto">
          <a:xfrm>
            <a:off x="7654925" y="3786188"/>
            <a:ext cx="1346200" cy="2513012"/>
          </a:xfrm>
          <a:prstGeom prst="roundRect">
            <a:avLst>
              <a:gd name="adj" fmla="val 8671"/>
            </a:avLst>
          </a:prstGeom>
          <a:solidFill>
            <a:srgbClr val="B5B6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sz="1800" b="1"/>
          </a:p>
        </p:txBody>
      </p:sp>
      <p:pic>
        <p:nvPicPr>
          <p:cNvPr id="71730" name="Picture 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0" b="13205"/>
          <a:stretch>
            <a:fillRect/>
          </a:stretch>
        </p:blipFill>
        <p:spPr bwMode="auto">
          <a:xfrm>
            <a:off x="3259138" y="3040063"/>
            <a:ext cx="973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1" name="Line 51"/>
          <p:cNvSpPr>
            <a:spLocks noChangeShapeType="1"/>
          </p:cNvSpPr>
          <p:nvPr/>
        </p:nvSpPr>
        <p:spPr bwMode="auto">
          <a:xfrm>
            <a:off x="1546225" y="2800350"/>
            <a:ext cx="0" cy="3506788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33" name="Line 53"/>
          <p:cNvSpPr>
            <a:spLocks noChangeShapeType="1"/>
          </p:cNvSpPr>
          <p:nvPr/>
        </p:nvSpPr>
        <p:spPr bwMode="auto">
          <a:xfrm>
            <a:off x="3068638" y="2800350"/>
            <a:ext cx="0" cy="349885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Line 53"/>
          <p:cNvSpPr>
            <a:spLocks noChangeShapeType="1"/>
          </p:cNvSpPr>
          <p:nvPr/>
        </p:nvSpPr>
        <p:spPr bwMode="auto">
          <a:xfrm>
            <a:off x="4575175" y="2794000"/>
            <a:ext cx="0" cy="3497263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6148388" y="3794125"/>
            <a:ext cx="1366837" cy="2505075"/>
            <a:chOff x="6232365" y="3793830"/>
            <a:chExt cx="1368918" cy="2511356"/>
          </a:xfrm>
        </p:grpSpPr>
        <p:sp>
          <p:nvSpPr>
            <p:cNvPr id="118812" name="AutoShape 58"/>
            <p:cNvSpPr>
              <a:spLocks noChangeArrowheads="1"/>
            </p:cNvSpPr>
            <p:nvPr/>
          </p:nvSpPr>
          <p:spPr bwMode="auto">
            <a:xfrm>
              <a:off x="6232365" y="3793830"/>
              <a:ext cx="1368918" cy="2511356"/>
            </a:xfrm>
            <a:prstGeom prst="roundRect">
              <a:avLst>
                <a:gd name="adj" fmla="val 7944"/>
              </a:avLst>
            </a:prstGeom>
            <a:solidFill>
              <a:srgbClr val="B5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800" b="1"/>
            </a:p>
          </p:txBody>
        </p:sp>
        <p:sp>
          <p:nvSpPr>
            <p:cNvPr id="118813" name="Rectangle 25"/>
            <p:cNvSpPr>
              <a:spLocks noChangeArrowheads="1"/>
            </p:cNvSpPr>
            <p:nvPr/>
          </p:nvSpPr>
          <p:spPr bwMode="auto">
            <a:xfrm>
              <a:off x="6348817" y="3853295"/>
              <a:ext cx="1069413" cy="148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spcAft>
                  <a:spcPts val="300"/>
                </a:spcAft>
              </a:pPr>
              <a:r>
                <a:rPr lang="en-US" sz="1400"/>
                <a:t>B&amp;W/Colour</a:t>
              </a:r>
            </a:p>
            <a:p>
              <a:pPr eaLnBrk="1" hangingPunct="1">
                <a:spcAft>
                  <a:spcPts val="300"/>
                </a:spcAft>
              </a:pPr>
              <a:r>
                <a:rPr lang="en-US" sz="900"/>
                <a:t>VarioPrint </a:t>
              </a:r>
              <a:br>
                <a:rPr lang="en-US" sz="900"/>
              </a:br>
              <a:r>
                <a:rPr lang="en-US" sz="900"/>
                <a:t>6320 Ultra</a:t>
              </a:r>
            </a:p>
            <a:p>
              <a:pPr eaLnBrk="1" hangingPunct="1">
                <a:spcAft>
                  <a:spcPts val="300"/>
                </a:spcAft>
              </a:pPr>
              <a:r>
                <a:rPr lang="en-US" sz="900"/>
                <a:t>VarioPrint </a:t>
              </a:r>
              <a:br>
                <a:rPr lang="en-US" sz="900"/>
              </a:br>
              <a:r>
                <a:rPr lang="en-US" sz="900"/>
                <a:t>6250 Ultra</a:t>
              </a:r>
            </a:p>
            <a:p>
              <a:pPr eaLnBrk="1" hangingPunct="1">
                <a:spcAft>
                  <a:spcPts val="300"/>
                </a:spcAft>
              </a:pPr>
              <a:r>
                <a:rPr lang="en-US" sz="900"/>
                <a:t>VarioPrint </a:t>
              </a:r>
              <a:br>
                <a:rPr lang="en-US" sz="900"/>
              </a:br>
              <a:r>
                <a:rPr lang="en-US" sz="900"/>
                <a:t>6200 Ultra</a:t>
              </a:r>
            </a:p>
            <a:p>
              <a:pPr eaLnBrk="1" hangingPunct="1">
                <a:spcAft>
                  <a:spcPts val="300"/>
                </a:spcAft>
              </a:pPr>
              <a:r>
                <a:rPr lang="en-US" sz="900"/>
                <a:t>VarioPrint</a:t>
              </a:r>
              <a:br>
                <a:rPr lang="en-US" sz="900"/>
              </a:br>
              <a:r>
                <a:rPr lang="en-US" sz="900"/>
                <a:t> 6160 Ultra</a:t>
              </a:r>
              <a:endParaRPr lang="en-GB" sz="900"/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4"/>
          <a:stretch>
            <a:fillRect/>
          </a:stretch>
        </p:blipFill>
        <p:spPr bwMode="auto">
          <a:xfrm>
            <a:off x="6072188" y="3090863"/>
            <a:ext cx="1317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5827713" y="2311400"/>
            <a:ext cx="18811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600"/>
              </a:lnSpc>
              <a:spcBef>
                <a:spcPct val="60000"/>
              </a:spcBef>
              <a:buClr>
                <a:schemeClr val="bg2"/>
              </a:buClr>
            </a:pPr>
            <a:r>
              <a:rPr lang="en-US" sz="1000"/>
              <a:t>Océ VarioPrint® </a:t>
            </a:r>
            <a:br>
              <a:rPr lang="en-US" sz="1000"/>
            </a:br>
            <a:r>
              <a:rPr lang="en-US" sz="1000"/>
              <a:t>6000 Ultra Series</a:t>
            </a:r>
            <a:endParaRPr lang="en-GB" sz="1000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6083300" y="2800350"/>
            <a:ext cx="0" cy="349885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7580313" y="2794000"/>
            <a:ext cx="0" cy="350520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4" descr="iP1110_FULL Configuration_REVISED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3"/>
          <a:stretch>
            <a:fillRect/>
          </a:stretch>
        </p:blipFill>
        <p:spPr bwMode="auto">
          <a:xfrm>
            <a:off x="66675" y="3130550"/>
            <a:ext cx="128746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101600" y="3784600"/>
            <a:ext cx="1363663" cy="2522538"/>
            <a:chOff x="101243" y="3784599"/>
            <a:chExt cx="1364047" cy="2527018"/>
          </a:xfrm>
        </p:grpSpPr>
        <p:sp>
          <p:nvSpPr>
            <p:cNvPr id="118820" name="AutoShape 57"/>
            <p:cNvSpPr>
              <a:spLocks noChangeArrowheads="1"/>
            </p:cNvSpPr>
            <p:nvPr/>
          </p:nvSpPr>
          <p:spPr bwMode="auto">
            <a:xfrm>
              <a:off x="101243" y="3784599"/>
              <a:ext cx="1364047" cy="2527018"/>
            </a:xfrm>
            <a:prstGeom prst="roundRect">
              <a:avLst>
                <a:gd name="adj" fmla="val 5856"/>
              </a:avLst>
            </a:prstGeom>
            <a:solidFill>
              <a:srgbClr val="B5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800" b="1"/>
            </a:p>
          </p:txBody>
        </p:sp>
        <p:sp>
          <p:nvSpPr>
            <p:cNvPr id="118821" name="Rectangle 24"/>
            <p:cNvSpPr>
              <a:spLocks noChangeArrowheads="1"/>
            </p:cNvSpPr>
            <p:nvPr/>
          </p:nvSpPr>
          <p:spPr bwMode="auto">
            <a:xfrm>
              <a:off x="177494" y="3819355"/>
              <a:ext cx="1211543" cy="863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Symbol" pitchFamily="18" charset="2"/>
                <a:buNone/>
              </a:pPr>
              <a:r>
                <a:rPr lang="en-GB" sz="1400"/>
                <a:t>B&amp;W</a:t>
              </a:r>
            </a:p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en-US" sz="900"/>
                <a:t>imagePRESS 1135</a:t>
              </a:r>
            </a:p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en-US" sz="900"/>
                <a:t>imagePRESS 1125</a:t>
              </a:r>
            </a:p>
            <a:p>
              <a:pPr eaLnBrk="1" hangingPunct="1">
                <a:spcBef>
                  <a:spcPts val="300"/>
                </a:spcBef>
                <a:spcAft>
                  <a:spcPts val="300"/>
                </a:spcAft>
              </a:pPr>
              <a:r>
                <a:rPr lang="en-US" sz="900"/>
                <a:t>imagePRESS 1110</a:t>
              </a:r>
              <a:endParaRPr lang="en-GB" sz="900"/>
            </a:p>
          </p:txBody>
        </p:sp>
      </p:grpSp>
      <p:pic>
        <p:nvPicPr>
          <p:cNvPr id="62" name="Picture 37" descr="imagrepress_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446338"/>
            <a:ext cx="10493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3143250" y="3784600"/>
            <a:ext cx="1368425" cy="2514600"/>
            <a:chOff x="3262894" y="3784600"/>
            <a:chExt cx="1367134" cy="2518534"/>
          </a:xfrm>
        </p:grpSpPr>
        <p:sp>
          <p:nvSpPr>
            <p:cNvPr id="118824" name="AutoShape 58"/>
            <p:cNvSpPr>
              <a:spLocks noChangeArrowheads="1"/>
            </p:cNvSpPr>
            <p:nvPr/>
          </p:nvSpPr>
          <p:spPr bwMode="auto">
            <a:xfrm>
              <a:off x="3262894" y="3784600"/>
              <a:ext cx="1367134" cy="2518534"/>
            </a:xfrm>
            <a:prstGeom prst="roundRect">
              <a:avLst>
                <a:gd name="adj" fmla="val 7282"/>
              </a:avLst>
            </a:prstGeom>
            <a:solidFill>
              <a:srgbClr val="B5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GB" sz="1800" b="1"/>
            </a:p>
          </p:txBody>
        </p:sp>
        <p:sp>
          <p:nvSpPr>
            <p:cNvPr id="118825" name="Rectangle 25"/>
            <p:cNvSpPr>
              <a:spLocks noChangeArrowheads="1"/>
            </p:cNvSpPr>
            <p:nvPr/>
          </p:nvSpPr>
          <p:spPr bwMode="auto">
            <a:xfrm>
              <a:off x="3353905" y="3819337"/>
              <a:ext cx="1069413" cy="1279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Symbol" pitchFamily="18" charset="2"/>
                <a:buNone/>
              </a:pPr>
              <a:r>
                <a:rPr lang="en-GB" sz="1400"/>
                <a:t>B&amp;W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Symbol" pitchFamily="18" charset="2"/>
                <a:buNone/>
              </a:pPr>
              <a:r>
                <a:rPr lang="en-GB" sz="900"/>
                <a:t>imageRUNNER </a:t>
              </a:r>
              <a:br>
                <a:rPr lang="en-GB" sz="900"/>
              </a:br>
              <a:r>
                <a:rPr lang="en-GB" sz="900"/>
                <a:t>ADVANCE 8105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</a:pPr>
              <a:r>
                <a:rPr lang="en-GB" sz="900"/>
                <a:t>imageRUNNER </a:t>
              </a:r>
              <a:br>
                <a:rPr lang="en-GB" sz="900"/>
              </a:br>
              <a:r>
                <a:rPr lang="en-GB" sz="900"/>
                <a:t>ADVANCE 8095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</a:pPr>
              <a:r>
                <a:rPr lang="en-GB" sz="900"/>
                <a:t>imageRUNNER</a:t>
              </a:r>
              <a:br>
                <a:rPr lang="en-GB" sz="900"/>
              </a:br>
              <a:r>
                <a:rPr lang="en-GB" sz="900"/>
                <a:t>ADVANCE 8085</a:t>
              </a:r>
            </a:p>
          </p:txBody>
        </p:sp>
      </p:grpSp>
      <p:pic>
        <p:nvPicPr>
          <p:cNvPr id="66" name="Picture 34" descr="IR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2416175"/>
            <a:ext cx="100171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anon_imageRUNNER_ADVANCE_C9070_PRO-v1_0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3" b="12389"/>
          <a:stretch>
            <a:fillRect/>
          </a:stretch>
        </p:blipFill>
        <p:spPr bwMode="auto">
          <a:xfrm>
            <a:off x="4660900" y="3048000"/>
            <a:ext cx="1158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828" name="Rectangle 25"/>
          <p:cNvSpPr>
            <a:spLocks noChangeArrowheads="1"/>
          </p:cNvSpPr>
          <p:nvPr/>
        </p:nvSpPr>
        <p:spPr bwMode="auto">
          <a:xfrm>
            <a:off x="7799388" y="3852863"/>
            <a:ext cx="106997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itchFamily="18" charset="2"/>
              <a:buNone/>
            </a:pPr>
            <a:r>
              <a:rPr lang="en-GB" sz="1400"/>
              <a:t>Colour</a:t>
            </a:r>
          </a:p>
          <a:p>
            <a:pPr eaLnBrk="1" hangingPunct="1">
              <a:spcAft>
                <a:spcPts val="300"/>
              </a:spcAft>
            </a:pPr>
            <a:r>
              <a:rPr lang="en-US" sz="900"/>
              <a:t>imagePROGRAF iPF6300</a:t>
            </a:r>
          </a:p>
          <a:p>
            <a:pPr eaLnBrk="1" hangingPunct="1">
              <a:spcAft>
                <a:spcPts val="300"/>
              </a:spcAft>
            </a:pPr>
            <a:r>
              <a:rPr lang="en-US" sz="900"/>
              <a:t>imagePROGRAF iPF910</a:t>
            </a:r>
            <a:endParaRPr lang="en-GB" sz="9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2" grpId="0"/>
      <p:bldP spid="71713" grpId="0"/>
      <p:bldP spid="71736" grpId="0" animBg="1"/>
      <p:bldP spid="71731" grpId="0" animBg="1"/>
      <p:bldP spid="71733" grpId="0" animBg="1"/>
      <p:bldP spid="44" grpId="0" animBg="1"/>
      <p:bldP spid="60" grpId="0"/>
      <p:bldP spid="5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Structured support at every step</a:t>
            </a:r>
          </a:p>
        </p:txBody>
      </p:sp>
      <p:pic>
        <p:nvPicPr>
          <p:cNvPr id="3584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9" b="12587"/>
          <a:stretch>
            <a:fillRect/>
          </a:stretch>
        </p:blipFill>
        <p:spPr bwMode="auto">
          <a:xfrm>
            <a:off x="468313" y="1412875"/>
            <a:ext cx="8116887" cy="413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 descr="slide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2_Ipex_frame-shapes_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2" descr="o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16563"/>
            <a:ext cx="14573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5" descr="can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89588"/>
            <a:ext cx="1914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7975"/>
            <a:ext cx="3670300" cy="1143000"/>
          </a:xfrm>
        </p:spPr>
        <p:txBody>
          <a:bodyPr/>
          <a:lstStyle/>
          <a:p>
            <a:pPr eaLnBrk="1" hangingPunct="1"/>
            <a:r>
              <a:rPr lang="en-GB" sz="3000" smtClean="0">
                <a:solidFill>
                  <a:schemeClr val="bg1"/>
                </a:solidFill>
              </a:rPr>
              <a:t>Status of merger of Canon and Océ</a:t>
            </a:r>
            <a:endParaRPr lang="en-US" sz="3000" smtClean="0">
              <a:solidFill>
                <a:srgbClr val="7D0063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86188" y="1385888"/>
            <a:ext cx="482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800" kern="0" dirty="0">
                <a:ea typeface="+mn-ea"/>
              </a:rPr>
              <a:t>   	16 Nov 2009 –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800" kern="0" dirty="0">
                <a:ea typeface="+mn-ea"/>
              </a:rPr>
              <a:t>	Canon announces intention to </a:t>
            </a:r>
            <a:br>
              <a:rPr lang="en-GB" sz="1800" kern="0" dirty="0">
                <a:ea typeface="+mn-ea"/>
              </a:rPr>
            </a:br>
            <a:r>
              <a:rPr lang="en-GB" sz="1800" kern="0" dirty="0">
                <a:ea typeface="+mn-ea"/>
              </a:rPr>
              <a:t>acquire Océ </a:t>
            </a:r>
            <a:br>
              <a:rPr lang="en-GB" sz="1800" kern="0" dirty="0">
                <a:ea typeface="+mn-ea"/>
              </a:rPr>
            </a:br>
            <a:endParaRPr lang="en-GB" sz="1800" kern="0" dirty="0">
              <a:ea typeface="+mn-ea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800" kern="0" dirty="0">
                <a:ea typeface="+mn-ea"/>
              </a:rPr>
              <a:t>	May</a:t>
            </a:r>
            <a:r>
              <a:rPr lang="en-US" sz="1800" kern="0" dirty="0">
                <a:ea typeface="+mn-ea"/>
              </a:rPr>
              <a:t> 2010 –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kern="0" dirty="0">
                <a:ea typeface="+mn-ea"/>
              </a:rPr>
              <a:t>	Canon </a:t>
            </a:r>
            <a:r>
              <a:rPr lang="en-GB" sz="1800" kern="0" dirty="0">
                <a:ea typeface="+mn-ea"/>
              </a:rPr>
              <a:t>Majority shareholder: approximately 90% </a:t>
            </a:r>
            <a:r>
              <a:rPr lang="en-US" sz="1800" kern="0" dirty="0">
                <a:ea typeface="+mn-ea"/>
              </a:rPr>
              <a:t>of Océ </a:t>
            </a:r>
            <a:br>
              <a:rPr lang="en-US" sz="1800" kern="0" dirty="0">
                <a:ea typeface="+mn-ea"/>
              </a:rPr>
            </a:br>
            <a:r>
              <a:rPr lang="en-US" sz="1800" kern="0" dirty="0">
                <a:ea typeface="+mn-ea"/>
              </a:rPr>
              <a:t>ordinary shares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endParaRPr lang="en-US" sz="1800" kern="0" dirty="0">
              <a:ea typeface="+mn-ea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kern="0" dirty="0">
                <a:ea typeface="+mn-ea"/>
              </a:rPr>
              <a:t>	Integration Steering Committee formed with executives from </a:t>
            </a:r>
            <a:br>
              <a:rPr lang="en-US" sz="1800" kern="0" dirty="0">
                <a:ea typeface="+mn-ea"/>
              </a:rPr>
            </a:br>
            <a:r>
              <a:rPr lang="en-US" sz="1800" kern="0" dirty="0">
                <a:ea typeface="+mn-ea"/>
              </a:rPr>
              <a:t>both companies</a:t>
            </a:r>
            <a:endParaRPr lang="en-GB" sz="1800" kern="0" dirty="0">
              <a:ea typeface="+mn-ea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endParaRPr lang="en-GB" sz="1800" kern="0" dirty="0">
              <a:ea typeface="+mn-ea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800" kern="0" dirty="0">
                <a:ea typeface="+mn-ea"/>
              </a:rPr>
              <a:t>	Canon and Océ aim to create </a:t>
            </a:r>
            <a:r>
              <a:rPr lang="en-US" altLang="ja-JP" sz="1800" kern="0" dirty="0">
                <a:ea typeface="+mn-ea"/>
              </a:rPr>
              <a:t>the </a:t>
            </a:r>
            <a:br>
              <a:rPr lang="en-US" altLang="ja-JP" sz="1800" kern="0" dirty="0">
                <a:ea typeface="+mn-ea"/>
              </a:rPr>
            </a:br>
            <a:r>
              <a:rPr lang="en-US" altLang="ja-JP" sz="1800" kern="0" dirty="0">
                <a:ea typeface="+mn-ea"/>
              </a:rPr>
              <a:t>global leader </a:t>
            </a:r>
            <a:r>
              <a:rPr lang="en-GB" sz="1800" kern="0" dirty="0">
                <a:ea typeface="+mn-ea"/>
              </a:rPr>
              <a:t>in the printing industry</a:t>
            </a:r>
            <a:br>
              <a:rPr lang="en-GB" sz="1800" kern="0" dirty="0">
                <a:ea typeface="+mn-ea"/>
              </a:rPr>
            </a:br>
            <a:endParaRPr lang="en-GB" sz="1800" kern="0" dirty="0">
              <a:ea typeface="+mn-ea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600" kern="0" dirty="0">
                <a:ea typeface="+mn-ea"/>
              </a:rPr>
              <a:t>      </a:t>
            </a:r>
          </a:p>
        </p:txBody>
      </p:sp>
      <p:pic>
        <p:nvPicPr>
          <p:cNvPr id="8" name="Picture 7" descr="arrow-lightpurp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1357313"/>
            <a:ext cx="77788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rrow-lightpurp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286000"/>
            <a:ext cx="777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rrow-lightpurp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3600450"/>
            <a:ext cx="777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rrow-lightpurp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4572000"/>
            <a:ext cx="777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2_Ipex_frame-shapes_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71438"/>
            <a:ext cx="3670300" cy="1143000"/>
          </a:xfrm>
        </p:spPr>
        <p:txBody>
          <a:bodyPr/>
          <a:lstStyle/>
          <a:p>
            <a:pPr eaLnBrk="1" hangingPunct="1"/>
            <a:r>
              <a:rPr lang="en-GB" sz="3000" smtClean="0">
                <a:solidFill>
                  <a:schemeClr val="bg1"/>
                </a:solidFill>
              </a:rPr>
              <a:t>Customers</a:t>
            </a:r>
            <a:endParaRPr lang="en-US" sz="3000" smtClean="0">
              <a:solidFill>
                <a:srgbClr val="7D0063"/>
              </a:solidFill>
            </a:endParaRPr>
          </a:p>
        </p:txBody>
      </p:sp>
      <p:pic>
        <p:nvPicPr>
          <p:cNvPr id="6148" name="Picture 12" descr="o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16563"/>
            <a:ext cx="14573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can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89588"/>
            <a:ext cx="1914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214813" y="1528763"/>
            <a:ext cx="4105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38"/>
              </a:spcBef>
              <a:spcAft>
                <a:spcPts val="600"/>
              </a:spcAft>
              <a:buClr>
                <a:schemeClr val="bg2"/>
              </a:buClr>
            </a:pPr>
            <a:r>
              <a:rPr lang="en-GB" sz="1200"/>
              <a:t> 	</a:t>
            </a:r>
            <a:r>
              <a:rPr lang="en-GB" sz="1800"/>
              <a:t>Integration will focus on benefit </a:t>
            </a:r>
            <a:br>
              <a:rPr lang="en-GB" sz="1800"/>
            </a:br>
            <a:r>
              <a:rPr lang="en-GB" sz="1800"/>
              <a:t>to customers of Canon and Océ</a:t>
            </a: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spcAft>
                <a:spcPts val="600"/>
              </a:spcAft>
              <a:buClr>
                <a:schemeClr val="bg2"/>
              </a:buClr>
            </a:pPr>
            <a:r>
              <a:rPr lang="en-GB" sz="1800"/>
              <a:t>	Positive reaction from </a:t>
            </a:r>
            <a:br>
              <a:rPr lang="en-GB" sz="1800"/>
            </a:br>
            <a:r>
              <a:rPr lang="en-GB" sz="1800"/>
              <a:t>our customers</a:t>
            </a: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spcAft>
                <a:spcPts val="600"/>
              </a:spcAft>
              <a:buClr>
                <a:schemeClr val="bg2"/>
              </a:buClr>
            </a:pPr>
            <a:r>
              <a:rPr lang="en-GB" sz="1800"/>
              <a:t>	Hardware and software heritage and expertise of Canon and Océ	</a:t>
            </a: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spcAft>
                <a:spcPts val="600"/>
              </a:spcAft>
              <a:buClr>
                <a:schemeClr val="bg2"/>
              </a:buClr>
            </a:pPr>
            <a:r>
              <a:rPr lang="en-GB" sz="1800"/>
              <a:t>	Combination of Canon and Océ technologies is already proven in customer sites</a:t>
            </a: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spcAft>
                <a:spcPts val="600"/>
              </a:spcAft>
              <a:buClr>
                <a:schemeClr val="bg2"/>
              </a:buClr>
            </a:pPr>
            <a:r>
              <a:rPr lang="en-GB" sz="1800"/>
              <a:t>	Already launched joint products imagePRESS C7010VPS</a:t>
            </a:r>
            <a:br>
              <a:rPr lang="en-GB" sz="1800"/>
            </a:br>
            <a:r>
              <a:rPr lang="en-GB" sz="1800"/>
              <a:t> </a:t>
            </a:r>
          </a:p>
        </p:txBody>
      </p:sp>
      <p:pic>
        <p:nvPicPr>
          <p:cNvPr id="9" name="Picture 8" descr="arrow-lightpurp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500188"/>
            <a:ext cx="77788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rrow-lightpurp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78038"/>
            <a:ext cx="77788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 descr="arrow-lightpurp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622550"/>
            <a:ext cx="777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arrow-lightpurp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4003675"/>
            <a:ext cx="777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arrow-lightpurp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3187700"/>
            <a:ext cx="777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-57150" y="-293688"/>
            <a:ext cx="9396413" cy="7280276"/>
            <a:chOff x="-36" y="-185"/>
            <a:chExt cx="5919" cy="4586"/>
          </a:xfrm>
        </p:grpSpPr>
        <p:sp>
          <p:nvSpPr>
            <p:cNvPr id="134147" name="Freeform 3"/>
            <p:cNvSpPr>
              <a:spLocks/>
            </p:cNvSpPr>
            <p:nvPr/>
          </p:nvSpPr>
          <p:spPr bwMode="auto">
            <a:xfrm rot="16200000">
              <a:off x="-4" y="1944"/>
              <a:ext cx="265" cy="324"/>
            </a:xfrm>
            <a:custGeom>
              <a:avLst/>
              <a:gdLst>
                <a:gd name="T0" fmla="*/ 0 w 142"/>
                <a:gd name="T1" fmla="*/ 0 h 174"/>
                <a:gd name="T2" fmla="*/ 142 w 142"/>
                <a:gd name="T3" fmla="*/ 0 h 174"/>
                <a:gd name="T4" fmla="*/ 142 w 142"/>
                <a:gd name="T5" fmla="*/ 174 h 174"/>
                <a:gd name="T6" fmla="*/ 62 w 142"/>
                <a:gd name="T7" fmla="*/ 174 h 174"/>
                <a:gd name="T8" fmla="*/ 62 w 142"/>
                <a:gd name="T9" fmla="*/ 168 h 174"/>
                <a:gd name="T10" fmla="*/ 61 w 142"/>
                <a:gd name="T11" fmla="*/ 162 h 174"/>
                <a:gd name="T12" fmla="*/ 59 w 142"/>
                <a:gd name="T13" fmla="*/ 157 h 174"/>
                <a:gd name="T14" fmla="*/ 57 w 142"/>
                <a:gd name="T15" fmla="*/ 152 h 174"/>
                <a:gd name="T16" fmla="*/ 55 w 142"/>
                <a:gd name="T17" fmla="*/ 146 h 174"/>
                <a:gd name="T18" fmla="*/ 52 w 142"/>
                <a:gd name="T19" fmla="*/ 142 h 174"/>
                <a:gd name="T20" fmla="*/ 49 w 142"/>
                <a:gd name="T21" fmla="*/ 137 h 174"/>
                <a:gd name="T22" fmla="*/ 45 w 142"/>
                <a:gd name="T23" fmla="*/ 133 h 174"/>
                <a:gd name="T24" fmla="*/ 41 w 142"/>
                <a:gd name="T25" fmla="*/ 129 h 174"/>
                <a:gd name="T26" fmla="*/ 36 w 142"/>
                <a:gd name="T27" fmla="*/ 126 h 174"/>
                <a:gd name="T28" fmla="*/ 32 w 142"/>
                <a:gd name="T29" fmla="*/ 123 h 174"/>
                <a:gd name="T30" fmla="*/ 27 w 142"/>
                <a:gd name="T31" fmla="*/ 121 h 174"/>
                <a:gd name="T32" fmla="*/ 21 w 142"/>
                <a:gd name="T33" fmla="*/ 119 h 174"/>
                <a:gd name="T34" fmla="*/ 16 w 142"/>
                <a:gd name="T35" fmla="*/ 117 h 174"/>
                <a:gd name="T36" fmla="*/ 10 w 142"/>
                <a:gd name="T37" fmla="*/ 116 h 174"/>
                <a:gd name="T38" fmla="*/ 4 w 142"/>
                <a:gd name="T39" fmla="*/ 116 h 174"/>
                <a:gd name="T40" fmla="*/ 0 w 142"/>
                <a:gd name="T41" fmla="*/ 116 h 174"/>
                <a:gd name="T42" fmla="*/ 0 w 142"/>
                <a:gd name="T43" fmla="*/ 0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2"/>
                <a:gd name="T67" fmla="*/ 0 h 174"/>
                <a:gd name="T68" fmla="*/ 142 w 142"/>
                <a:gd name="T69" fmla="*/ 174 h 1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2" h="174">
                  <a:moveTo>
                    <a:pt x="0" y="0"/>
                  </a:moveTo>
                  <a:lnTo>
                    <a:pt x="142" y="0"/>
                  </a:lnTo>
                  <a:lnTo>
                    <a:pt x="142" y="174"/>
                  </a:lnTo>
                  <a:lnTo>
                    <a:pt x="62" y="174"/>
                  </a:lnTo>
                  <a:lnTo>
                    <a:pt x="62" y="168"/>
                  </a:lnTo>
                  <a:lnTo>
                    <a:pt x="61" y="162"/>
                  </a:lnTo>
                  <a:lnTo>
                    <a:pt x="59" y="157"/>
                  </a:lnTo>
                  <a:lnTo>
                    <a:pt x="57" y="152"/>
                  </a:lnTo>
                  <a:lnTo>
                    <a:pt x="55" y="146"/>
                  </a:lnTo>
                  <a:lnTo>
                    <a:pt x="52" y="142"/>
                  </a:lnTo>
                  <a:lnTo>
                    <a:pt x="49" y="137"/>
                  </a:lnTo>
                  <a:lnTo>
                    <a:pt x="45" y="133"/>
                  </a:lnTo>
                  <a:lnTo>
                    <a:pt x="41" y="129"/>
                  </a:lnTo>
                  <a:lnTo>
                    <a:pt x="36" y="126"/>
                  </a:lnTo>
                  <a:lnTo>
                    <a:pt x="32" y="123"/>
                  </a:lnTo>
                  <a:lnTo>
                    <a:pt x="27" y="121"/>
                  </a:lnTo>
                  <a:lnTo>
                    <a:pt x="21" y="119"/>
                  </a:lnTo>
                  <a:lnTo>
                    <a:pt x="16" y="117"/>
                  </a:lnTo>
                  <a:lnTo>
                    <a:pt x="10" y="116"/>
                  </a:lnTo>
                  <a:lnTo>
                    <a:pt x="4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0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148" name="AutoShape 4"/>
            <p:cNvSpPr>
              <a:spLocks noChangeArrowheads="1"/>
            </p:cNvSpPr>
            <p:nvPr/>
          </p:nvSpPr>
          <p:spPr bwMode="auto">
            <a:xfrm rot="16200000">
              <a:off x="1774" y="-1984"/>
              <a:ext cx="2300" cy="5919"/>
            </a:xfrm>
            <a:prstGeom prst="roundRect">
              <a:avLst>
                <a:gd name="adj" fmla="val 2468"/>
              </a:avLst>
            </a:prstGeom>
            <a:solidFill>
              <a:srgbClr val="FA0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/>
              <a:endParaRPr lang="en-GB" sz="1800">
                <a:cs typeface="Arial" pitchFamily="34" charset="0"/>
              </a:endParaRPr>
            </a:p>
          </p:txBody>
        </p:sp>
        <p:sp>
          <p:nvSpPr>
            <p:cNvPr id="134149" name="Freeform 5"/>
            <p:cNvSpPr>
              <a:spLocks/>
            </p:cNvSpPr>
            <p:nvPr/>
          </p:nvSpPr>
          <p:spPr bwMode="auto">
            <a:xfrm rot="16200000">
              <a:off x="262" y="3636"/>
              <a:ext cx="467" cy="1063"/>
            </a:xfrm>
            <a:custGeom>
              <a:avLst/>
              <a:gdLst>
                <a:gd name="T0" fmla="*/ 250 w 250"/>
                <a:gd name="T1" fmla="*/ 0 h 569"/>
                <a:gd name="T2" fmla="*/ 74 w 250"/>
                <a:gd name="T3" fmla="*/ 0 h 569"/>
                <a:gd name="T4" fmla="*/ 66 w 250"/>
                <a:gd name="T5" fmla="*/ 1 h 569"/>
                <a:gd name="T6" fmla="*/ 59 w 250"/>
                <a:gd name="T7" fmla="*/ 2 h 569"/>
                <a:gd name="T8" fmla="*/ 52 w 250"/>
                <a:gd name="T9" fmla="*/ 4 h 569"/>
                <a:gd name="T10" fmla="*/ 45 w 250"/>
                <a:gd name="T11" fmla="*/ 6 h 569"/>
                <a:gd name="T12" fmla="*/ 39 w 250"/>
                <a:gd name="T13" fmla="*/ 9 h 569"/>
                <a:gd name="T14" fmla="*/ 32 w 250"/>
                <a:gd name="T15" fmla="*/ 13 h 569"/>
                <a:gd name="T16" fmla="*/ 27 w 250"/>
                <a:gd name="T17" fmla="*/ 17 h 569"/>
                <a:gd name="T18" fmla="*/ 22 w 250"/>
                <a:gd name="T19" fmla="*/ 22 h 569"/>
                <a:gd name="T20" fmla="*/ 17 w 250"/>
                <a:gd name="T21" fmla="*/ 27 h 569"/>
                <a:gd name="T22" fmla="*/ 13 w 250"/>
                <a:gd name="T23" fmla="*/ 33 h 569"/>
                <a:gd name="T24" fmla="*/ 9 w 250"/>
                <a:gd name="T25" fmla="*/ 39 h 569"/>
                <a:gd name="T26" fmla="*/ 7 w 250"/>
                <a:gd name="T27" fmla="*/ 42 h 569"/>
                <a:gd name="T28" fmla="*/ 6 w 250"/>
                <a:gd name="T29" fmla="*/ 45 h 569"/>
                <a:gd name="T30" fmla="*/ 3 w 250"/>
                <a:gd name="T31" fmla="*/ 52 h 569"/>
                <a:gd name="T32" fmla="*/ 2 w 250"/>
                <a:gd name="T33" fmla="*/ 59 h 569"/>
                <a:gd name="T34" fmla="*/ 1 w 250"/>
                <a:gd name="T35" fmla="*/ 66 h 569"/>
                <a:gd name="T36" fmla="*/ 0 w 250"/>
                <a:gd name="T37" fmla="*/ 74 h 569"/>
                <a:gd name="T38" fmla="*/ 0 w 250"/>
                <a:gd name="T39" fmla="*/ 559 h 569"/>
                <a:gd name="T40" fmla="*/ 1 w 250"/>
                <a:gd name="T41" fmla="*/ 563 h 569"/>
                <a:gd name="T42" fmla="*/ 3 w 250"/>
                <a:gd name="T43" fmla="*/ 566 h 569"/>
                <a:gd name="T44" fmla="*/ 6 w 250"/>
                <a:gd name="T45" fmla="*/ 568 h 569"/>
                <a:gd name="T46" fmla="*/ 10 w 250"/>
                <a:gd name="T47" fmla="*/ 569 h 569"/>
                <a:gd name="T48" fmla="*/ 11 w 250"/>
                <a:gd name="T49" fmla="*/ 569 h 569"/>
                <a:gd name="T50" fmla="*/ 12 w 250"/>
                <a:gd name="T51" fmla="*/ 569 h 569"/>
                <a:gd name="T52" fmla="*/ 15 w 250"/>
                <a:gd name="T53" fmla="*/ 567 h 569"/>
                <a:gd name="T54" fmla="*/ 17 w 250"/>
                <a:gd name="T55" fmla="*/ 565 h 569"/>
                <a:gd name="T56" fmla="*/ 19 w 250"/>
                <a:gd name="T57" fmla="*/ 561 h 569"/>
                <a:gd name="T58" fmla="*/ 158 w 250"/>
                <a:gd name="T59" fmla="*/ 184 h 569"/>
                <a:gd name="T60" fmla="*/ 161 w 250"/>
                <a:gd name="T61" fmla="*/ 177 h 569"/>
                <a:gd name="T62" fmla="*/ 163 w 250"/>
                <a:gd name="T63" fmla="*/ 170 h 569"/>
                <a:gd name="T64" fmla="*/ 167 w 250"/>
                <a:gd name="T65" fmla="*/ 164 h 569"/>
                <a:gd name="T66" fmla="*/ 170 w 250"/>
                <a:gd name="T67" fmla="*/ 158 h 569"/>
                <a:gd name="T68" fmla="*/ 174 w 250"/>
                <a:gd name="T69" fmla="*/ 152 h 569"/>
                <a:gd name="T70" fmla="*/ 179 w 250"/>
                <a:gd name="T71" fmla="*/ 147 h 569"/>
                <a:gd name="T72" fmla="*/ 184 w 250"/>
                <a:gd name="T73" fmla="*/ 141 h 569"/>
                <a:gd name="T74" fmla="*/ 189 w 250"/>
                <a:gd name="T75" fmla="*/ 137 h 569"/>
                <a:gd name="T76" fmla="*/ 195 w 250"/>
                <a:gd name="T77" fmla="*/ 132 h 569"/>
                <a:gd name="T78" fmla="*/ 201 w 250"/>
                <a:gd name="T79" fmla="*/ 128 h 569"/>
                <a:gd name="T80" fmla="*/ 208 w 250"/>
                <a:gd name="T81" fmla="*/ 125 h 569"/>
                <a:gd name="T82" fmla="*/ 215 w 250"/>
                <a:gd name="T83" fmla="*/ 122 h 569"/>
                <a:gd name="T84" fmla="*/ 219 w 250"/>
                <a:gd name="T85" fmla="*/ 121 h 569"/>
                <a:gd name="T86" fmla="*/ 223 w 250"/>
                <a:gd name="T87" fmla="*/ 120 h 569"/>
                <a:gd name="T88" fmla="*/ 231 w 250"/>
                <a:gd name="T89" fmla="*/ 118 h 569"/>
                <a:gd name="T90" fmla="*/ 240 w 250"/>
                <a:gd name="T91" fmla="*/ 117 h 569"/>
                <a:gd name="T92" fmla="*/ 250 w 250"/>
                <a:gd name="T93" fmla="*/ 116 h 569"/>
                <a:gd name="T94" fmla="*/ 250 w 250"/>
                <a:gd name="T95" fmla="*/ 0 h 5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0"/>
                <a:gd name="T145" fmla="*/ 0 h 569"/>
                <a:gd name="T146" fmla="*/ 250 w 250"/>
                <a:gd name="T147" fmla="*/ 569 h 5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0" h="569">
                  <a:moveTo>
                    <a:pt x="250" y="0"/>
                  </a:moveTo>
                  <a:lnTo>
                    <a:pt x="74" y="0"/>
                  </a:lnTo>
                  <a:lnTo>
                    <a:pt x="66" y="1"/>
                  </a:lnTo>
                  <a:lnTo>
                    <a:pt x="59" y="2"/>
                  </a:lnTo>
                  <a:lnTo>
                    <a:pt x="52" y="4"/>
                  </a:lnTo>
                  <a:lnTo>
                    <a:pt x="45" y="6"/>
                  </a:lnTo>
                  <a:lnTo>
                    <a:pt x="39" y="9"/>
                  </a:lnTo>
                  <a:lnTo>
                    <a:pt x="32" y="13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7" y="42"/>
                  </a:lnTo>
                  <a:lnTo>
                    <a:pt x="6" y="45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559"/>
                  </a:lnTo>
                  <a:lnTo>
                    <a:pt x="1" y="563"/>
                  </a:lnTo>
                  <a:lnTo>
                    <a:pt x="3" y="566"/>
                  </a:lnTo>
                  <a:lnTo>
                    <a:pt x="6" y="568"/>
                  </a:lnTo>
                  <a:lnTo>
                    <a:pt x="10" y="569"/>
                  </a:lnTo>
                  <a:lnTo>
                    <a:pt x="11" y="569"/>
                  </a:lnTo>
                  <a:lnTo>
                    <a:pt x="12" y="569"/>
                  </a:lnTo>
                  <a:lnTo>
                    <a:pt x="15" y="567"/>
                  </a:lnTo>
                  <a:lnTo>
                    <a:pt x="17" y="565"/>
                  </a:lnTo>
                  <a:lnTo>
                    <a:pt x="19" y="561"/>
                  </a:lnTo>
                  <a:lnTo>
                    <a:pt x="158" y="184"/>
                  </a:lnTo>
                  <a:lnTo>
                    <a:pt x="161" y="177"/>
                  </a:lnTo>
                  <a:lnTo>
                    <a:pt x="163" y="170"/>
                  </a:lnTo>
                  <a:lnTo>
                    <a:pt x="167" y="164"/>
                  </a:lnTo>
                  <a:lnTo>
                    <a:pt x="170" y="158"/>
                  </a:lnTo>
                  <a:lnTo>
                    <a:pt x="174" y="152"/>
                  </a:lnTo>
                  <a:lnTo>
                    <a:pt x="179" y="147"/>
                  </a:lnTo>
                  <a:lnTo>
                    <a:pt x="184" y="141"/>
                  </a:lnTo>
                  <a:lnTo>
                    <a:pt x="189" y="137"/>
                  </a:lnTo>
                  <a:lnTo>
                    <a:pt x="195" y="132"/>
                  </a:lnTo>
                  <a:lnTo>
                    <a:pt x="201" y="128"/>
                  </a:lnTo>
                  <a:lnTo>
                    <a:pt x="208" y="125"/>
                  </a:lnTo>
                  <a:lnTo>
                    <a:pt x="215" y="122"/>
                  </a:lnTo>
                  <a:lnTo>
                    <a:pt x="219" y="121"/>
                  </a:lnTo>
                  <a:lnTo>
                    <a:pt x="223" y="120"/>
                  </a:lnTo>
                  <a:lnTo>
                    <a:pt x="231" y="118"/>
                  </a:lnTo>
                  <a:lnTo>
                    <a:pt x="240" y="117"/>
                  </a:lnTo>
                  <a:lnTo>
                    <a:pt x="250" y="116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FA0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150" name="Rectangle 6"/>
            <p:cNvSpPr>
              <a:spLocks noChangeArrowheads="1"/>
            </p:cNvSpPr>
            <p:nvPr/>
          </p:nvSpPr>
          <p:spPr bwMode="auto">
            <a:xfrm rot="16200000">
              <a:off x="-2007" y="1789"/>
              <a:ext cx="4164" cy="216"/>
            </a:xfrm>
            <a:prstGeom prst="rect">
              <a:avLst/>
            </a:prstGeom>
            <a:solidFill>
              <a:srgbClr val="FA0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algn="ctr" eaLnBrk="1" hangingPunct="1"/>
              <a:endParaRPr lang="en-GB" sz="1800">
                <a:cs typeface="Arial" pitchFamily="34" charset="0"/>
              </a:endParaRPr>
            </a:p>
          </p:txBody>
        </p:sp>
      </p:grp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614363" y="166688"/>
            <a:ext cx="66976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3400">
                <a:solidFill>
                  <a:schemeClr val="bg1"/>
                </a:solidFill>
              </a:rPr>
              <a:t>Long-term relationships drive profit</a:t>
            </a:r>
            <a:endParaRPr lang="en-US" sz="3400">
              <a:solidFill>
                <a:schemeClr val="bg1"/>
              </a:solidFill>
            </a:endParaRPr>
          </a:p>
        </p:txBody>
      </p:sp>
      <p:pic>
        <p:nvPicPr>
          <p:cNvPr id="134152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930650"/>
            <a:ext cx="3767137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4818063" y="3781425"/>
            <a:ext cx="4037012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2pPr>
            <a:lvl3pPr marL="1306513" indent="-3429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3pPr>
            <a:lvl4pPr marL="1828800" indent="-3429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4pPr>
            <a:lvl5pPr marL="2351088" indent="-3429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5pPr>
            <a:lvl6pPr marL="28082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6pPr>
            <a:lvl7pPr marL="32654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7pPr>
            <a:lvl8pPr marL="37226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8pPr>
            <a:lvl9pPr marL="41798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400" i="1">
                <a:solidFill>
                  <a:schemeClr val="bg2"/>
                </a:solidFill>
                <a:latin typeface="DendaNewLight" pitchFamily="2" charset="0"/>
              </a:rPr>
              <a:t>Kyosei: </a:t>
            </a:r>
            <a:br>
              <a:rPr lang="en-GB" sz="3400" i="1">
                <a:solidFill>
                  <a:schemeClr val="bg2"/>
                </a:solidFill>
                <a:latin typeface="DendaNewLight" pitchFamily="2" charset="0"/>
              </a:rPr>
            </a:br>
            <a:r>
              <a:rPr lang="en-GB" sz="3400">
                <a:solidFill>
                  <a:schemeClr val="bg2"/>
                </a:solidFill>
                <a:latin typeface="DendaNewLight" pitchFamily="2" charset="0"/>
              </a:rPr>
              <a:t>Living and working together for the common good</a:t>
            </a:r>
            <a:endParaRPr lang="en-US" sz="3400" i="1">
              <a:solidFill>
                <a:schemeClr val="bg2"/>
              </a:solidFill>
              <a:latin typeface="DendaNewLight" pitchFamily="2" charset="0"/>
            </a:endParaRP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614363" y="955675"/>
            <a:ext cx="3438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2pPr>
            <a:lvl3pPr marL="1306513" indent="-3429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3pPr>
            <a:lvl4pPr marL="1828800" indent="-3429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4pPr>
            <a:lvl5pPr marL="2351088" indent="-3429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5pPr>
            <a:lvl6pPr marL="28082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6pPr>
            <a:lvl7pPr marL="32654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7pPr>
            <a:lvl8pPr marL="37226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8pPr>
            <a:lvl9pPr marL="41798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SzPct val="125000"/>
              <a:buFont typeface="DendaNew" pitchFamily="2" charset="0"/>
              <a:buChar char="•"/>
            </a:pPr>
            <a:r>
              <a:rPr lang="en-GB" sz="2600">
                <a:solidFill>
                  <a:schemeClr val="bg1"/>
                </a:solidFill>
              </a:rPr>
              <a:t>Developing our Professional Print Business since 2005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4765675" y="955675"/>
            <a:ext cx="4221163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2pPr>
            <a:lvl3pPr marL="1306513" indent="-3429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3pPr>
            <a:lvl4pPr marL="1828800" indent="-3429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4pPr>
            <a:lvl5pPr marL="2351088" indent="-3429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5pPr>
            <a:lvl6pPr marL="28082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6pPr>
            <a:lvl7pPr marL="32654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7pPr>
            <a:lvl8pPr marL="37226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8pPr>
            <a:lvl9pPr marL="41798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SzPct val="125000"/>
              <a:buFontTx/>
              <a:buChar char="•"/>
            </a:pPr>
            <a:r>
              <a:rPr lang="en-GB" sz="2600">
                <a:solidFill>
                  <a:schemeClr val="bg1"/>
                </a:solidFill>
              </a:rPr>
              <a:t>Canon focus is on helping our customers to grow </a:t>
            </a:r>
            <a:br>
              <a:rPr lang="en-GB" sz="2600">
                <a:solidFill>
                  <a:schemeClr val="bg1"/>
                </a:solidFill>
              </a:rPr>
            </a:br>
            <a:r>
              <a:rPr lang="en-GB" sz="2600">
                <a:solidFill>
                  <a:schemeClr val="bg1"/>
                </a:solidFill>
              </a:rPr>
              <a:t>and develop their business through long-term relationships</a:t>
            </a:r>
            <a:endParaRPr lang="en-US" sz="260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1" grpId="0"/>
      <p:bldP spid="134153" grpId="0"/>
      <p:bldP spid="134154" grpId="0"/>
      <p:bldP spid="1341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digital_printing_dire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076450"/>
            <a:ext cx="3432175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6195" name="Group 3"/>
          <p:cNvGrpSpPr>
            <a:grpSpLocks/>
          </p:cNvGrpSpPr>
          <p:nvPr/>
        </p:nvGrpSpPr>
        <p:grpSpPr bwMode="auto">
          <a:xfrm rot="10800000">
            <a:off x="-204788" y="-57150"/>
            <a:ext cx="9509126" cy="7159625"/>
            <a:chOff x="-129" y="-182"/>
            <a:chExt cx="5990" cy="4510"/>
          </a:xfrm>
        </p:grpSpPr>
        <p:sp>
          <p:nvSpPr>
            <p:cNvPr id="136196" name="Freeform 3"/>
            <p:cNvSpPr>
              <a:spLocks/>
            </p:cNvSpPr>
            <p:nvPr/>
          </p:nvSpPr>
          <p:spPr bwMode="auto">
            <a:xfrm rot="10800000">
              <a:off x="3107" y="4038"/>
              <a:ext cx="236" cy="288"/>
            </a:xfrm>
            <a:custGeom>
              <a:avLst/>
              <a:gdLst>
                <a:gd name="T0" fmla="*/ 0 w 142"/>
                <a:gd name="T1" fmla="*/ 0 h 174"/>
                <a:gd name="T2" fmla="*/ 142 w 142"/>
                <a:gd name="T3" fmla="*/ 0 h 174"/>
                <a:gd name="T4" fmla="*/ 142 w 142"/>
                <a:gd name="T5" fmla="*/ 174 h 174"/>
                <a:gd name="T6" fmla="*/ 62 w 142"/>
                <a:gd name="T7" fmla="*/ 174 h 174"/>
                <a:gd name="T8" fmla="*/ 62 w 142"/>
                <a:gd name="T9" fmla="*/ 168 h 174"/>
                <a:gd name="T10" fmla="*/ 61 w 142"/>
                <a:gd name="T11" fmla="*/ 162 h 174"/>
                <a:gd name="T12" fmla="*/ 59 w 142"/>
                <a:gd name="T13" fmla="*/ 157 h 174"/>
                <a:gd name="T14" fmla="*/ 57 w 142"/>
                <a:gd name="T15" fmla="*/ 152 h 174"/>
                <a:gd name="T16" fmla="*/ 55 w 142"/>
                <a:gd name="T17" fmla="*/ 146 h 174"/>
                <a:gd name="T18" fmla="*/ 52 w 142"/>
                <a:gd name="T19" fmla="*/ 142 h 174"/>
                <a:gd name="T20" fmla="*/ 49 w 142"/>
                <a:gd name="T21" fmla="*/ 137 h 174"/>
                <a:gd name="T22" fmla="*/ 45 w 142"/>
                <a:gd name="T23" fmla="*/ 133 h 174"/>
                <a:gd name="T24" fmla="*/ 41 w 142"/>
                <a:gd name="T25" fmla="*/ 129 h 174"/>
                <a:gd name="T26" fmla="*/ 36 w 142"/>
                <a:gd name="T27" fmla="*/ 126 h 174"/>
                <a:gd name="T28" fmla="*/ 32 w 142"/>
                <a:gd name="T29" fmla="*/ 123 h 174"/>
                <a:gd name="T30" fmla="*/ 27 w 142"/>
                <a:gd name="T31" fmla="*/ 121 h 174"/>
                <a:gd name="T32" fmla="*/ 21 w 142"/>
                <a:gd name="T33" fmla="*/ 119 h 174"/>
                <a:gd name="T34" fmla="*/ 16 w 142"/>
                <a:gd name="T35" fmla="*/ 117 h 174"/>
                <a:gd name="T36" fmla="*/ 10 w 142"/>
                <a:gd name="T37" fmla="*/ 116 h 174"/>
                <a:gd name="T38" fmla="*/ 4 w 142"/>
                <a:gd name="T39" fmla="*/ 116 h 174"/>
                <a:gd name="T40" fmla="*/ 0 w 142"/>
                <a:gd name="T41" fmla="*/ 116 h 174"/>
                <a:gd name="T42" fmla="*/ 0 w 142"/>
                <a:gd name="T43" fmla="*/ 0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2"/>
                <a:gd name="T67" fmla="*/ 0 h 174"/>
                <a:gd name="T68" fmla="*/ 142 w 142"/>
                <a:gd name="T69" fmla="*/ 174 h 1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2" h="174">
                  <a:moveTo>
                    <a:pt x="0" y="0"/>
                  </a:moveTo>
                  <a:lnTo>
                    <a:pt x="142" y="0"/>
                  </a:lnTo>
                  <a:lnTo>
                    <a:pt x="142" y="174"/>
                  </a:lnTo>
                  <a:lnTo>
                    <a:pt x="62" y="174"/>
                  </a:lnTo>
                  <a:lnTo>
                    <a:pt x="62" y="168"/>
                  </a:lnTo>
                  <a:lnTo>
                    <a:pt x="61" y="162"/>
                  </a:lnTo>
                  <a:lnTo>
                    <a:pt x="59" y="157"/>
                  </a:lnTo>
                  <a:lnTo>
                    <a:pt x="57" y="152"/>
                  </a:lnTo>
                  <a:lnTo>
                    <a:pt x="55" y="146"/>
                  </a:lnTo>
                  <a:lnTo>
                    <a:pt x="52" y="142"/>
                  </a:lnTo>
                  <a:lnTo>
                    <a:pt x="49" y="137"/>
                  </a:lnTo>
                  <a:lnTo>
                    <a:pt x="45" y="133"/>
                  </a:lnTo>
                  <a:lnTo>
                    <a:pt x="41" y="129"/>
                  </a:lnTo>
                  <a:lnTo>
                    <a:pt x="36" y="126"/>
                  </a:lnTo>
                  <a:lnTo>
                    <a:pt x="32" y="123"/>
                  </a:lnTo>
                  <a:lnTo>
                    <a:pt x="27" y="121"/>
                  </a:lnTo>
                  <a:lnTo>
                    <a:pt x="21" y="119"/>
                  </a:lnTo>
                  <a:lnTo>
                    <a:pt x="16" y="117"/>
                  </a:lnTo>
                  <a:lnTo>
                    <a:pt x="10" y="116"/>
                  </a:lnTo>
                  <a:lnTo>
                    <a:pt x="4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197" name="AutoShape 4"/>
            <p:cNvSpPr>
              <a:spLocks noChangeArrowheads="1"/>
            </p:cNvSpPr>
            <p:nvPr/>
          </p:nvSpPr>
          <p:spPr bwMode="auto">
            <a:xfrm rot="10800000">
              <a:off x="-129" y="-182"/>
              <a:ext cx="3376" cy="4510"/>
            </a:xfrm>
            <a:prstGeom prst="roundRect">
              <a:avLst>
                <a:gd name="adj" fmla="val 2468"/>
              </a:avLst>
            </a:prstGeom>
            <a:solidFill>
              <a:srgbClr val="006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sz="1800">
                <a:cs typeface="Arial" pitchFamily="34" charset="0"/>
              </a:endParaRPr>
            </a:p>
          </p:txBody>
        </p:sp>
        <p:sp>
          <p:nvSpPr>
            <p:cNvPr id="136198" name="Freeform 5"/>
            <p:cNvSpPr>
              <a:spLocks/>
            </p:cNvSpPr>
            <p:nvPr/>
          </p:nvSpPr>
          <p:spPr bwMode="auto">
            <a:xfrm rot="10800000">
              <a:off x="5446" y="3384"/>
              <a:ext cx="415" cy="944"/>
            </a:xfrm>
            <a:custGeom>
              <a:avLst/>
              <a:gdLst>
                <a:gd name="T0" fmla="*/ 250 w 250"/>
                <a:gd name="T1" fmla="*/ 0 h 569"/>
                <a:gd name="T2" fmla="*/ 74 w 250"/>
                <a:gd name="T3" fmla="*/ 0 h 569"/>
                <a:gd name="T4" fmla="*/ 66 w 250"/>
                <a:gd name="T5" fmla="*/ 1 h 569"/>
                <a:gd name="T6" fmla="*/ 59 w 250"/>
                <a:gd name="T7" fmla="*/ 2 h 569"/>
                <a:gd name="T8" fmla="*/ 52 w 250"/>
                <a:gd name="T9" fmla="*/ 4 h 569"/>
                <a:gd name="T10" fmla="*/ 45 w 250"/>
                <a:gd name="T11" fmla="*/ 6 h 569"/>
                <a:gd name="T12" fmla="*/ 39 w 250"/>
                <a:gd name="T13" fmla="*/ 9 h 569"/>
                <a:gd name="T14" fmla="*/ 32 w 250"/>
                <a:gd name="T15" fmla="*/ 13 h 569"/>
                <a:gd name="T16" fmla="*/ 27 w 250"/>
                <a:gd name="T17" fmla="*/ 17 h 569"/>
                <a:gd name="T18" fmla="*/ 22 w 250"/>
                <a:gd name="T19" fmla="*/ 22 h 569"/>
                <a:gd name="T20" fmla="*/ 17 w 250"/>
                <a:gd name="T21" fmla="*/ 27 h 569"/>
                <a:gd name="T22" fmla="*/ 13 w 250"/>
                <a:gd name="T23" fmla="*/ 33 h 569"/>
                <a:gd name="T24" fmla="*/ 9 w 250"/>
                <a:gd name="T25" fmla="*/ 39 h 569"/>
                <a:gd name="T26" fmla="*/ 7 w 250"/>
                <a:gd name="T27" fmla="*/ 42 h 569"/>
                <a:gd name="T28" fmla="*/ 6 w 250"/>
                <a:gd name="T29" fmla="*/ 45 h 569"/>
                <a:gd name="T30" fmla="*/ 3 w 250"/>
                <a:gd name="T31" fmla="*/ 52 h 569"/>
                <a:gd name="T32" fmla="*/ 2 w 250"/>
                <a:gd name="T33" fmla="*/ 59 h 569"/>
                <a:gd name="T34" fmla="*/ 1 w 250"/>
                <a:gd name="T35" fmla="*/ 66 h 569"/>
                <a:gd name="T36" fmla="*/ 0 w 250"/>
                <a:gd name="T37" fmla="*/ 74 h 569"/>
                <a:gd name="T38" fmla="*/ 0 w 250"/>
                <a:gd name="T39" fmla="*/ 559 h 569"/>
                <a:gd name="T40" fmla="*/ 1 w 250"/>
                <a:gd name="T41" fmla="*/ 563 h 569"/>
                <a:gd name="T42" fmla="*/ 3 w 250"/>
                <a:gd name="T43" fmla="*/ 566 h 569"/>
                <a:gd name="T44" fmla="*/ 6 w 250"/>
                <a:gd name="T45" fmla="*/ 568 h 569"/>
                <a:gd name="T46" fmla="*/ 10 w 250"/>
                <a:gd name="T47" fmla="*/ 569 h 569"/>
                <a:gd name="T48" fmla="*/ 11 w 250"/>
                <a:gd name="T49" fmla="*/ 569 h 569"/>
                <a:gd name="T50" fmla="*/ 12 w 250"/>
                <a:gd name="T51" fmla="*/ 569 h 569"/>
                <a:gd name="T52" fmla="*/ 15 w 250"/>
                <a:gd name="T53" fmla="*/ 567 h 569"/>
                <a:gd name="T54" fmla="*/ 17 w 250"/>
                <a:gd name="T55" fmla="*/ 565 h 569"/>
                <a:gd name="T56" fmla="*/ 19 w 250"/>
                <a:gd name="T57" fmla="*/ 561 h 569"/>
                <a:gd name="T58" fmla="*/ 158 w 250"/>
                <a:gd name="T59" fmla="*/ 184 h 569"/>
                <a:gd name="T60" fmla="*/ 161 w 250"/>
                <a:gd name="T61" fmla="*/ 177 h 569"/>
                <a:gd name="T62" fmla="*/ 163 w 250"/>
                <a:gd name="T63" fmla="*/ 170 h 569"/>
                <a:gd name="T64" fmla="*/ 167 w 250"/>
                <a:gd name="T65" fmla="*/ 164 h 569"/>
                <a:gd name="T66" fmla="*/ 170 w 250"/>
                <a:gd name="T67" fmla="*/ 158 h 569"/>
                <a:gd name="T68" fmla="*/ 174 w 250"/>
                <a:gd name="T69" fmla="*/ 152 h 569"/>
                <a:gd name="T70" fmla="*/ 179 w 250"/>
                <a:gd name="T71" fmla="*/ 147 h 569"/>
                <a:gd name="T72" fmla="*/ 184 w 250"/>
                <a:gd name="T73" fmla="*/ 141 h 569"/>
                <a:gd name="T74" fmla="*/ 189 w 250"/>
                <a:gd name="T75" fmla="*/ 137 h 569"/>
                <a:gd name="T76" fmla="*/ 195 w 250"/>
                <a:gd name="T77" fmla="*/ 132 h 569"/>
                <a:gd name="T78" fmla="*/ 201 w 250"/>
                <a:gd name="T79" fmla="*/ 128 h 569"/>
                <a:gd name="T80" fmla="*/ 208 w 250"/>
                <a:gd name="T81" fmla="*/ 125 h 569"/>
                <a:gd name="T82" fmla="*/ 215 w 250"/>
                <a:gd name="T83" fmla="*/ 122 h 569"/>
                <a:gd name="T84" fmla="*/ 219 w 250"/>
                <a:gd name="T85" fmla="*/ 121 h 569"/>
                <a:gd name="T86" fmla="*/ 223 w 250"/>
                <a:gd name="T87" fmla="*/ 120 h 569"/>
                <a:gd name="T88" fmla="*/ 231 w 250"/>
                <a:gd name="T89" fmla="*/ 118 h 569"/>
                <a:gd name="T90" fmla="*/ 240 w 250"/>
                <a:gd name="T91" fmla="*/ 117 h 569"/>
                <a:gd name="T92" fmla="*/ 250 w 250"/>
                <a:gd name="T93" fmla="*/ 116 h 569"/>
                <a:gd name="T94" fmla="*/ 250 w 250"/>
                <a:gd name="T95" fmla="*/ 0 h 5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0"/>
                <a:gd name="T145" fmla="*/ 0 h 569"/>
                <a:gd name="T146" fmla="*/ 250 w 250"/>
                <a:gd name="T147" fmla="*/ 569 h 5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0" h="569">
                  <a:moveTo>
                    <a:pt x="250" y="0"/>
                  </a:moveTo>
                  <a:lnTo>
                    <a:pt x="74" y="0"/>
                  </a:lnTo>
                  <a:lnTo>
                    <a:pt x="66" y="1"/>
                  </a:lnTo>
                  <a:lnTo>
                    <a:pt x="59" y="2"/>
                  </a:lnTo>
                  <a:lnTo>
                    <a:pt x="52" y="4"/>
                  </a:lnTo>
                  <a:lnTo>
                    <a:pt x="45" y="6"/>
                  </a:lnTo>
                  <a:lnTo>
                    <a:pt x="39" y="9"/>
                  </a:lnTo>
                  <a:lnTo>
                    <a:pt x="32" y="13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7" y="42"/>
                  </a:lnTo>
                  <a:lnTo>
                    <a:pt x="6" y="45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559"/>
                  </a:lnTo>
                  <a:lnTo>
                    <a:pt x="1" y="563"/>
                  </a:lnTo>
                  <a:lnTo>
                    <a:pt x="3" y="566"/>
                  </a:lnTo>
                  <a:lnTo>
                    <a:pt x="6" y="568"/>
                  </a:lnTo>
                  <a:lnTo>
                    <a:pt x="10" y="569"/>
                  </a:lnTo>
                  <a:lnTo>
                    <a:pt x="11" y="569"/>
                  </a:lnTo>
                  <a:lnTo>
                    <a:pt x="12" y="569"/>
                  </a:lnTo>
                  <a:lnTo>
                    <a:pt x="15" y="567"/>
                  </a:lnTo>
                  <a:lnTo>
                    <a:pt x="17" y="565"/>
                  </a:lnTo>
                  <a:lnTo>
                    <a:pt x="19" y="561"/>
                  </a:lnTo>
                  <a:lnTo>
                    <a:pt x="158" y="184"/>
                  </a:lnTo>
                  <a:lnTo>
                    <a:pt x="161" y="177"/>
                  </a:lnTo>
                  <a:lnTo>
                    <a:pt x="163" y="170"/>
                  </a:lnTo>
                  <a:lnTo>
                    <a:pt x="167" y="164"/>
                  </a:lnTo>
                  <a:lnTo>
                    <a:pt x="170" y="158"/>
                  </a:lnTo>
                  <a:lnTo>
                    <a:pt x="174" y="152"/>
                  </a:lnTo>
                  <a:lnTo>
                    <a:pt x="179" y="147"/>
                  </a:lnTo>
                  <a:lnTo>
                    <a:pt x="184" y="141"/>
                  </a:lnTo>
                  <a:lnTo>
                    <a:pt x="189" y="137"/>
                  </a:lnTo>
                  <a:lnTo>
                    <a:pt x="195" y="132"/>
                  </a:lnTo>
                  <a:lnTo>
                    <a:pt x="201" y="128"/>
                  </a:lnTo>
                  <a:lnTo>
                    <a:pt x="208" y="125"/>
                  </a:lnTo>
                  <a:lnTo>
                    <a:pt x="215" y="122"/>
                  </a:lnTo>
                  <a:lnTo>
                    <a:pt x="219" y="121"/>
                  </a:lnTo>
                  <a:lnTo>
                    <a:pt x="223" y="120"/>
                  </a:lnTo>
                  <a:lnTo>
                    <a:pt x="231" y="118"/>
                  </a:lnTo>
                  <a:lnTo>
                    <a:pt x="240" y="117"/>
                  </a:lnTo>
                  <a:lnTo>
                    <a:pt x="250" y="116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6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199" name="Rectangle 6"/>
            <p:cNvSpPr>
              <a:spLocks noChangeArrowheads="1"/>
            </p:cNvSpPr>
            <p:nvPr/>
          </p:nvSpPr>
          <p:spPr bwMode="auto">
            <a:xfrm rot="10800000">
              <a:off x="-65" y="4134"/>
              <a:ext cx="5551" cy="192"/>
            </a:xfrm>
            <a:prstGeom prst="rect">
              <a:avLst/>
            </a:prstGeom>
            <a:solidFill>
              <a:srgbClr val="006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sz="1800">
                <a:cs typeface="Arial" pitchFamily="34" charset="0"/>
              </a:endParaRPr>
            </a:p>
          </p:txBody>
        </p:sp>
      </p:grpSp>
      <p:sp>
        <p:nvSpPr>
          <p:cNvPr id="5" name="Title 8"/>
          <p:cNvSpPr txBox="1">
            <a:spLocks/>
          </p:cNvSpPr>
          <p:nvPr/>
        </p:nvSpPr>
        <p:spPr bwMode="auto">
          <a:xfrm>
            <a:off x="536575" y="588963"/>
            <a:ext cx="32702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GB" sz="3400">
                <a:solidFill>
                  <a:schemeClr val="bg2"/>
                </a:solidFill>
              </a:rPr>
              <a:t>2008</a:t>
            </a:r>
          </a:p>
          <a:p>
            <a:pPr>
              <a:lnSpc>
                <a:spcPct val="95000"/>
              </a:lnSpc>
            </a:pPr>
            <a:r>
              <a:rPr lang="en-GB" sz="3400">
                <a:solidFill>
                  <a:schemeClr val="bg2"/>
                </a:solidFill>
              </a:rPr>
              <a:t>Digital printing directions</a:t>
            </a:r>
          </a:p>
          <a:p>
            <a:pPr>
              <a:lnSpc>
                <a:spcPct val="95000"/>
              </a:lnSpc>
            </a:pPr>
            <a:endParaRPr lang="en-GB" sz="3600">
              <a:solidFill>
                <a:schemeClr val="bg2"/>
              </a:solidFill>
              <a:latin typeface="DendaNewLight" pitchFamily="2" charset="0"/>
            </a:endParaRPr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4227513" y="790575"/>
            <a:ext cx="448945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74625" indent="-174625" eaLnBrk="1" hangingPunct="1">
              <a:spcBef>
                <a:spcPct val="50000"/>
              </a:spcBef>
              <a:buSzPct val="125000"/>
              <a:buFontTx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Offset revenues will decline significantly by 2020</a:t>
            </a:r>
          </a:p>
          <a:p>
            <a:pPr marL="174625" indent="-174625" eaLnBrk="1" hangingPunct="1">
              <a:spcBef>
                <a:spcPct val="50000"/>
              </a:spcBef>
              <a:buSzPct val="125000"/>
              <a:buFontTx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Nearly 90% of businesses see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costs rising faster than revenue</a:t>
            </a:r>
          </a:p>
          <a:p>
            <a:pPr marL="174625" indent="-174625" eaLnBrk="1" hangingPunct="1">
              <a:spcBef>
                <a:spcPct val="50000"/>
              </a:spcBef>
              <a:buSzPct val="125000"/>
              <a:buFontTx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72% believe they can’t continue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to do things the same way</a:t>
            </a:r>
          </a:p>
          <a:p>
            <a:pPr marL="174625" indent="-174625" eaLnBrk="1" hangingPunct="1">
              <a:spcBef>
                <a:spcPct val="50000"/>
              </a:spcBef>
              <a:buSzPct val="125000"/>
              <a:buFontTx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70% believe biggest revenue growth is during next 5 years is digital </a:t>
            </a:r>
            <a:r>
              <a:rPr lang="en-GB" sz="2000" dirty="0" smtClean="0">
                <a:solidFill>
                  <a:schemeClr val="bg1"/>
                </a:solidFill>
              </a:rPr>
              <a:t>colour</a:t>
            </a:r>
            <a:endParaRPr lang="sl-SI" sz="2000" dirty="0" smtClean="0">
              <a:solidFill>
                <a:schemeClr val="bg1"/>
              </a:solidFill>
            </a:endParaRPr>
          </a:p>
          <a:p>
            <a:pPr marL="174625" indent="-174625" eaLnBrk="1" hangingPunct="1">
              <a:spcBef>
                <a:spcPct val="50000"/>
              </a:spcBef>
              <a:buSzPct val="125000"/>
              <a:buFontTx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87</a:t>
            </a:r>
            <a:r>
              <a:rPr lang="en-GB" sz="2000" dirty="0">
                <a:solidFill>
                  <a:schemeClr val="bg1"/>
                </a:solidFill>
              </a:rPr>
              <a:t>% look for business development help from current suppliers</a:t>
            </a:r>
          </a:p>
          <a:p>
            <a:pPr marL="174625" indent="-174625" eaLnBrk="1" hangingPunct="1">
              <a:spcBef>
                <a:spcPct val="50000"/>
              </a:spcBef>
              <a:buSzPct val="125000"/>
              <a:buFontTx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The small (digital only) print service provider will undergo a ‘renaissance’</a:t>
            </a:r>
            <a:endParaRPr lang="en-US" sz="2000" dirty="0">
              <a:solidFill>
                <a:schemeClr val="bg1"/>
              </a:solidFill>
            </a:endParaRPr>
          </a:p>
          <a:p>
            <a:pPr marL="174625" indent="-174625" eaLnBrk="1" hangingPunct="1">
              <a:spcBef>
                <a:spcPct val="50000"/>
              </a:spcBef>
              <a:buSzPct val="125000"/>
              <a:buFontTx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6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6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620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document_iNSIGHT_RE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0" b="3027"/>
          <a:stretch>
            <a:fillRect/>
          </a:stretch>
        </p:blipFill>
        <p:spPr bwMode="auto">
          <a:xfrm>
            <a:off x="479425" y="2098675"/>
            <a:ext cx="3367088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0291" name="Group 3"/>
          <p:cNvGrpSpPr>
            <a:grpSpLocks/>
          </p:cNvGrpSpPr>
          <p:nvPr/>
        </p:nvGrpSpPr>
        <p:grpSpPr bwMode="auto">
          <a:xfrm rot="10800000">
            <a:off x="-204788" y="-57150"/>
            <a:ext cx="9509126" cy="7159625"/>
            <a:chOff x="-129" y="-182"/>
            <a:chExt cx="5990" cy="4510"/>
          </a:xfrm>
        </p:grpSpPr>
        <p:sp>
          <p:nvSpPr>
            <p:cNvPr id="140292" name="Freeform 3"/>
            <p:cNvSpPr>
              <a:spLocks/>
            </p:cNvSpPr>
            <p:nvPr/>
          </p:nvSpPr>
          <p:spPr bwMode="auto">
            <a:xfrm rot="10800000">
              <a:off x="3107" y="4038"/>
              <a:ext cx="236" cy="288"/>
            </a:xfrm>
            <a:custGeom>
              <a:avLst/>
              <a:gdLst>
                <a:gd name="T0" fmla="*/ 0 w 142"/>
                <a:gd name="T1" fmla="*/ 0 h 174"/>
                <a:gd name="T2" fmla="*/ 142 w 142"/>
                <a:gd name="T3" fmla="*/ 0 h 174"/>
                <a:gd name="T4" fmla="*/ 142 w 142"/>
                <a:gd name="T5" fmla="*/ 174 h 174"/>
                <a:gd name="T6" fmla="*/ 62 w 142"/>
                <a:gd name="T7" fmla="*/ 174 h 174"/>
                <a:gd name="T8" fmla="*/ 62 w 142"/>
                <a:gd name="T9" fmla="*/ 168 h 174"/>
                <a:gd name="T10" fmla="*/ 61 w 142"/>
                <a:gd name="T11" fmla="*/ 162 h 174"/>
                <a:gd name="T12" fmla="*/ 59 w 142"/>
                <a:gd name="T13" fmla="*/ 157 h 174"/>
                <a:gd name="T14" fmla="*/ 57 w 142"/>
                <a:gd name="T15" fmla="*/ 152 h 174"/>
                <a:gd name="T16" fmla="*/ 55 w 142"/>
                <a:gd name="T17" fmla="*/ 146 h 174"/>
                <a:gd name="T18" fmla="*/ 52 w 142"/>
                <a:gd name="T19" fmla="*/ 142 h 174"/>
                <a:gd name="T20" fmla="*/ 49 w 142"/>
                <a:gd name="T21" fmla="*/ 137 h 174"/>
                <a:gd name="T22" fmla="*/ 45 w 142"/>
                <a:gd name="T23" fmla="*/ 133 h 174"/>
                <a:gd name="T24" fmla="*/ 41 w 142"/>
                <a:gd name="T25" fmla="*/ 129 h 174"/>
                <a:gd name="T26" fmla="*/ 36 w 142"/>
                <a:gd name="T27" fmla="*/ 126 h 174"/>
                <a:gd name="T28" fmla="*/ 32 w 142"/>
                <a:gd name="T29" fmla="*/ 123 h 174"/>
                <a:gd name="T30" fmla="*/ 27 w 142"/>
                <a:gd name="T31" fmla="*/ 121 h 174"/>
                <a:gd name="T32" fmla="*/ 21 w 142"/>
                <a:gd name="T33" fmla="*/ 119 h 174"/>
                <a:gd name="T34" fmla="*/ 16 w 142"/>
                <a:gd name="T35" fmla="*/ 117 h 174"/>
                <a:gd name="T36" fmla="*/ 10 w 142"/>
                <a:gd name="T37" fmla="*/ 116 h 174"/>
                <a:gd name="T38" fmla="*/ 4 w 142"/>
                <a:gd name="T39" fmla="*/ 116 h 174"/>
                <a:gd name="T40" fmla="*/ 0 w 142"/>
                <a:gd name="T41" fmla="*/ 116 h 174"/>
                <a:gd name="T42" fmla="*/ 0 w 142"/>
                <a:gd name="T43" fmla="*/ 0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2"/>
                <a:gd name="T67" fmla="*/ 0 h 174"/>
                <a:gd name="T68" fmla="*/ 142 w 142"/>
                <a:gd name="T69" fmla="*/ 174 h 1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2" h="174">
                  <a:moveTo>
                    <a:pt x="0" y="0"/>
                  </a:moveTo>
                  <a:lnTo>
                    <a:pt x="142" y="0"/>
                  </a:lnTo>
                  <a:lnTo>
                    <a:pt x="142" y="174"/>
                  </a:lnTo>
                  <a:lnTo>
                    <a:pt x="62" y="174"/>
                  </a:lnTo>
                  <a:lnTo>
                    <a:pt x="62" y="168"/>
                  </a:lnTo>
                  <a:lnTo>
                    <a:pt x="61" y="162"/>
                  </a:lnTo>
                  <a:lnTo>
                    <a:pt x="59" y="157"/>
                  </a:lnTo>
                  <a:lnTo>
                    <a:pt x="57" y="152"/>
                  </a:lnTo>
                  <a:lnTo>
                    <a:pt x="55" y="146"/>
                  </a:lnTo>
                  <a:lnTo>
                    <a:pt x="52" y="142"/>
                  </a:lnTo>
                  <a:lnTo>
                    <a:pt x="49" y="137"/>
                  </a:lnTo>
                  <a:lnTo>
                    <a:pt x="45" y="133"/>
                  </a:lnTo>
                  <a:lnTo>
                    <a:pt x="41" y="129"/>
                  </a:lnTo>
                  <a:lnTo>
                    <a:pt x="36" y="126"/>
                  </a:lnTo>
                  <a:lnTo>
                    <a:pt x="32" y="123"/>
                  </a:lnTo>
                  <a:lnTo>
                    <a:pt x="27" y="121"/>
                  </a:lnTo>
                  <a:lnTo>
                    <a:pt x="21" y="119"/>
                  </a:lnTo>
                  <a:lnTo>
                    <a:pt x="16" y="117"/>
                  </a:lnTo>
                  <a:lnTo>
                    <a:pt x="10" y="116"/>
                  </a:lnTo>
                  <a:lnTo>
                    <a:pt x="4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7A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293" name="AutoShape 4"/>
            <p:cNvSpPr>
              <a:spLocks noChangeArrowheads="1"/>
            </p:cNvSpPr>
            <p:nvPr/>
          </p:nvSpPr>
          <p:spPr bwMode="auto">
            <a:xfrm rot="10800000">
              <a:off x="-129" y="-182"/>
              <a:ext cx="3376" cy="4510"/>
            </a:xfrm>
            <a:prstGeom prst="roundRect">
              <a:avLst>
                <a:gd name="adj" fmla="val 2468"/>
              </a:avLst>
            </a:prstGeom>
            <a:solidFill>
              <a:srgbClr val="EC7A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sz="1800">
                <a:cs typeface="Arial" pitchFamily="34" charset="0"/>
              </a:endParaRPr>
            </a:p>
          </p:txBody>
        </p:sp>
        <p:sp>
          <p:nvSpPr>
            <p:cNvPr id="140294" name="Freeform 5"/>
            <p:cNvSpPr>
              <a:spLocks/>
            </p:cNvSpPr>
            <p:nvPr/>
          </p:nvSpPr>
          <p:spPr bwMode="auto">
            <a:xfrm rot="10800000">
              <a:off x="5446" y="3384"/>
              <a:ext cx="415" cy="944"/>
            </a:xfrm>
            <a:custGeom>
              <a:avLst/>
              <a:gdLst>
                <a:gd name="T0" fmla="*/ 250 w 250"/>
                <a:gd name="T1" fmla="*/ 0 h 569"/>
                <a:gd name="T2" fmla="*/ 74 w 250"/>
                <a:gd name="T3" fmla="*/ 0 h 569"/>
                <a:gd name="T4" fmla="*/ 66 w 250"/>
                <a:gd name="T5" fmla="*/ 1 h 569"/>
                <a:gd name="T6" fmla="*/ 59 w 250"/>
                <a:gd name="T7" fmla="*/ 2 h 569"/>
                <a:gd name="T8" fmla="*/ 52 w 250"/>
                <a:gd name="T9" fmla="*/ 4 h 569"/>
                <a:gd name="T10" fmla="*/ 45 w 250"/>
                <a:gd name="T11" fmla="*/ 6 h 569"/>
                <a:gd name="T12" fmla="*/ 39 w 250"/>
                <a:gd name="T13" fmla="*/ 9 h 569"/>
                <a:gd name="T14" fmla="*/ 32 w 250"/>
                <a:gd name="T15" fmla="*/ 13 h 569"/>
                <a:gd name="T16" fmla="*/ 27 w 250"/>
                <a:gd name="T17" fmla="*/ 17 h 569"/>
                <a:gd name="T18" fmla="*/ 22 w 250"/>
                <a:gd name="T19" fmla="*/ 22 h 569"/>
                <a:gd name="T20" fmla="*/ 17 w 250"/>
                <a:gd name="T21" fmla="*/ 27 h 569"/>
                <a:gd name="T22" fmla="*/ 13 w 250"/>
                <a:gd name="T23" fmla="*/ 33 h 569"/>
                <a:gd name="T24" fmla="*/ 9 w 250"/>
                <a:gd name="T25" fmla="*/ 39 h 569"/>
                <a:gd name="T26" fmla="*/ 7 w 250"/>
                <a:gd name="T27" fmla="*/ 42 h 569"/>
                <a:gd name="T28" fmla="*/ 6 w 250"/>
                <a:gd name="T29" fmla="*/ 45 h 569"/>
                <a:gd name="T30" fmla="*/ 3 w 250"/>
                <a:gd name="T31" fmla="*/ 52 h 569"/>
                <a:gd name="T32" fmla="*/ 2 w 250"/>
                <a:gd name="T33" fmla="*/ 59 h 569"/>
                <a:gd name="T34" fmla="*/ 1 w 250"/>
                <a:gd name="T35" fmla="*/ 66 h 569"/>
                <a:gd name="T36" fmla="*/ 0 w 250"/>
                <a:gd name="T37" fmla="*/ 74 h 569"/>
                <a:gd name="T38" fmla="*/ 0 w 250"/>
                <a:gd name="T39" fmla="*/ 559 h 569"/>
                <a:gd name="T40" fmla="*/ 1 w 250"/>
                <a:gd name="T41" fmla="*/ 563 h 569"/>
                <a:gd name="T42" fmla="*/ 3 w 250"/>
                <a:gd name="T43" fmla="*/ 566 h 569"/>
                <a:gd name="T44" fmla="*/ 6 w 250"/>
                <a:gd name="T45" fmla="*/ 568 h 569"/>
                <a:gd name="T46" fmla="*/ 10 w 250"/>
                <a:gd name="T47" fmla="*/ 569 h 569"/>
                <a:gd name="T48" fmla="*/ 11 w 250"/>
                <a:gd name="T49" fmla="*/ 569 h 569"/>
                <a:gd name="T50" fmla="*/ 12 w 250"/>
                <a:gd name="T51" fmla="*/ 569 h 569"/>
                <a:gd name="T52" fmla="*/ 15 w 250"/>
                <a:gd name="T53" fmla="*/ 567 h 569"/>
                <a:gd name="T54" fmla="*/ 17 w 250"/>
                <a:gd name="T55" fmla="*/ 565 h 569"/>
                <a:gd name="T56" fmla="*/ 19 w 250"/>
                <a:gd name="T57" fmla="*/ 561 h 569"/>
                <a:gd name="T58" fmla="*/ 158 w 250"/>
                <a:gd name="T59" fmla="*/ 184 h 569"/>
                <a:gd name="T60" fmla="*/ 161 w 250"/>
                <a:gd name="T61" fmla="*/ 177 h 569"/>
                <a:gd name="T62" fmla="*/ 163 w 250"/>
                <a:gd name="T63" fmla="*/ 170 h 569"/>
                <a:gd name="T64" fmla="*/ 167 w 250"/>
                <a:gd name="T65" fmla="*/ 164 h 569"/>
                <a:gd name="T66" fmla="*/ 170 w 250"/>
                <a:gd name="T67" fmla="*/ 158 h 569"/>
                <a:gd name="T68" fmla="*/ 174 w 250"/>
                <a:gd name="T69" fmla="*/ 152 h 569"/>
                <a:gd name="T70" fmla="*/ 179 w 250"/>
                <a:gd name="T71" fmla="*/ 147 h 569"/>
                <a:gd name="T72" fmla="*/ 184 w 250"/>
                <a:gd name="T73" fmla="*/ 141 h 569"/>
                <a:gd name="T74" fmla="*/ 189 w 250"/>
                <a:gd name="T75" fmla="*/ 137 h 569"/>
                <a:gd name="T76" fmla="*/ 195 w 250"/>
                <a:gd name="T77" fmla="*/ 132 h 569"/>
                <a:gd name="T78" fmla="*/ 201 w 250"/>
                <a:gd name="T79" fmla="*/ 128 h 569"/>
                <a:gd name="T80" fmla="*/ 208 w 250"/>
                <a:gd name="T81" fmla="*/ 125 h 569"/>
                <a:gd name="T82" fmla="*/ 215 w 250"/>
                <a:gd name="T83" fmla="*/ 122 h 569"/>
                <a:gd name="T84" fmla="*/ 219 w 250"/>
                <a:gd name="T85" fmla="*/ 121 h 569"/>
                <a:gd name="T86" fmla="*/ 223 w 250"/>
                <a:gd name="T87" fmla="*/ 120 h 569"/>
                <a:gd name="T88" fmla="*/ 231 w 250"/>
                <a:gd name="T89" fmla="*/ 118 h 569"/>
                <a:gd name="T90" fmla="*/ 240 w 250"/>
                <a:gd name="T91" fmla="*/ 117 h 569"/>
                <a:gd name="T92" fmla="*/ 250 w 250"/>
                <a:gd name="T93" fmla="*/ 116 h 569"/>
                <a:gd name="T94" fmla="*/ 250 w 250"/>
                <a:gd name="T95" fmla="*/ 0 h 5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0"/>
                <a:gd name="T145" fmla="*/ 0 h 569"/>
                <a:gd name="T146" fmla="*/ 250 w 250"/>
                <a:gd name="T147" fmla="*/ 569 h 5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0" h="569">
                  <a:moveTo>
                    <a:pt x="250" y="0"/>
                  </a:moveTo>
                  <a:lnTo>
                    <a:pt x="74" y="0"/>
                  </a:lnTo>
                  <a:lnTo>
                    <a:pt x="66" y="1"/>
                  </a:lnTo>
                  <a:lnTo>
                    <a:pt x="59" y="2"/>
                  </a:lnTo>
                  <a:lnTo>
                    <a:pt x="52" y="4"/>
                  </a:lnTo>
                  <a:lnTo>
                    <a:pt x="45" y="6"/>
                  </a:lnTo>
                  <a:lnTo>
                    <a:pt x="39" y="9"/>
                  </a:lnTo>
                  <a:lnTo>
                    <a:pt x="32" y="13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7" y="42"/>
                  </a:lnTo>
                  <a:lnTo>
                    <a:pt x="6" y="45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559"/>
                  </a:lnTo>
                  <a:lnTo>
                    <a:pt x="1" y="563"/>
                  </a:lnTo>
                  <a:lnTo>
                    <a:pt x="3" y="566"/>
                  </a:lnTo>
                  <a:lnTo>
                    <a:pt x="6" y="568"/>
                  </a:lnTo>
                  <a:lnTo>
                    <a:pt x="10" y="569"/>
                  </a:lnTo>
                  <a:lnTo>
                    <a:pt x="11" y="569"/>
                  </a:lnTo>
                  <a:lnTo>
                    <a:pt x="12" y="569"/>
                  </a:lnTo>
                  <a:lnTo>
                    <a:pt x="15" y="567"/>
                  </a:lnTo>
                  <a:lnTo>
                    <a:pt x="17" y="565"/>
                  </a:lnTo>
                  <a:lnTo>
                    <a:pt x="19" y="561"/>
                  </a:lnTo>
                  <a:lnTo>
                    <a:pt x="158" y="184"/>
                  </a:lnTo>
                  <a:lnTo>
                    <a:pt x="161" y="177"/>
                  </a:lnTo>
                  <a:lnTo>
                    <a:pt x="163" y="170"/>
                  </a:lnTo>
                  <a:lnTo>
                    <a:pt x="167" y="164"/>
                  </a:lnTo>
                  <a:lnTo>
                    <a:pt x="170" y="158"/>
                  </a:lnTo>
                  <a:lnTo>
                    <a:pt x="174" y="152"/>
                  </a:lnTo>
                  <a:lnTo>
                    <a:pt x="179" y="147"/>
                  </a:lnTo>
                  <a:lnTo>
                    <a:pt x="184" y="141"/>
                  </a:lnTo>
                  <a:lnTo>
                    <a:pt x="189" y="137"/>
                  </a:lnTo>
                  <a:lnTo>
                    <a:pt x="195" y="132"/>
                  </a:lnTo>
                  <a:lnTo>
                    <a:pt x="201" y="128"/>
                  </a:lnTo>
                  <a:lnTo>
                    <a:pt x="208" y="125"/>
                  </a:lnTo>
                  <a:lnTo>
                    <a:pt x="215" y="122"/>
                  </a:lnTo>
                  <a:lnTo>
                    <a:pt x="219" y="121"/>
                  </a:lnTo>
                  <a:lnTo>
                    <a:pt x="223" y="120"/>
                  </a:lnTo>
                  <a:lnTo>
                    <a:pt x="231" y="118"/>
                  </a:lnTo>
                  <a:lnTo>
                    <a:pt x="240" y="117"/>
                  </a:lnTo>
                  <a:lnTo>
                    <a:pt x="250" y="116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EC7A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295" name="Rectangle 6"/>
            <p:cNvSpPr>
              <a:spLocks noChangeArrowheads="1"/>
            </p:cNvSpPr>
            <p:nvPr/>
          </p:nvSpPr>
          <p:spPr bwMode="auto">
            <a:xfrm rot="10800000">
              <a:off x="-65" y="4134"/>
              <a:ext cx="5551" cy="192"/>
            </a:xfrm>
            <a:prstGeom prst="rect">
              <a:avLst/>
            </a:prstGeom>
            <a:solidFill>
              <a:srgbClr val="EC7A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sz="1800">
                <a:cs typeface="Arial" pitchFamily="34" charset="0"/>
              </a:endParaRPr>
            </a:p>
          </p:txBody>
        </p:sp>
      </p:grp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4227513" y="790575"/>
            <a:ext cx="465137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1pPr>
            <a:lvl2pPr marL="885825" indent="-3429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2pPr>
            <a:lvl3pPr marL="1408113" indent="-3429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3pPr>
            <a:lvl4pPr marL="1930400" indent="-3429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4pPr>
            <a:lvl5pPr marL="2452688" indent="-3429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5pPr>
            <a:lvl6pPr marL="29098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6pPr>
            <a:lvl7pPr marL="33670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7pPr>
            <a:lvl8pPr marL="38242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8pPr>
            <a:lvl9pPr marL="4281488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SzPct val="125000"/>
              <a:buFontTx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A CRD is there to save money over outsourcing and can save up to 30%</a:t>
            </a:r>
          </a:p>
          <a:p>
            <a:pPr eaLnBrk="1" hangingPunct="1">
              <a:spcBef>
                <a:spcPct val="50000"/>
              </a:spcBef>
              <a:buSzPct val="125000"/>
              <a:buFontTx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But 65% of them save less than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10% or don’t know</a:t>
            </a:r>
          </a:p>
          <a:p>
            <a:pPr eaLnBrk="1" hangingPunct="1">
              <a:spcBef>
                <a:spcPct val="50000"/>
              </a:spcBef>
              <a:buSzPct val="125000"/>
              <a:buFontTx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More work is coming back in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house and it is now 50 / 50</a:t>
            </a:r>
          </a:p>
          <a:p>
            <a:pPr eaLnBrk="1" hangingPunct="1">
              <a:spcBef>
                <a:spcPct val="50000"/>
              </a:spcBef>
              <a:buSzPct val="125000"/>
              <a:buFontTx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When web to print is used, customer satisfaction </a:t>
            </a:r>
            <a:r>
              <a:rPr lang="en-GB" sz="2000" dirty="0" smtClean="0">
                <a:solidFill>
                  <a:schemeClr val="bg1"/>
                </a:solidFill>
              </a:rPr>
              <a:t>increases</a:t>
            </a:r>
            <a:endParaRPr lang="sl-SI" sz="20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SzPct val="125000"/>
              <a:buFontTx/>
              <a:buChar char="•"/>
            </a:pPr>
            <a:r>
              <a:rPr lang="en-GB" sz="2000" dirty="0" smtClean="0">
                <a:solidFill>
                  <a:schemeClr val="bg1"/>
                </a:solidFill>
                <a:cs typeface="Arial" pitchFamily="34" charset="0"/>
              </a:rPr>
              <a:t>85</a:t>
            </a:r>
            <a:r>
              <a:rPr lang="en-GB" sz="2000" dirty="0">
                <a:solidFill>
                  <a:schemeClr val="bg1"/>
                </a:solidFill>
                <a:cs typeface="Arial" pitchFamily="34" charset="0"/>
              </a:rPr>
              <a:t>% want to add new </a:t>
            </a:r>
            <a:r>
              <a:rPr lang="en-GB" sz="2000" dirty="0" smtClean="0">
                <a:solidFill>
                  <a:schemeClr val="bg1"/>
                </a:solidFill>
                <a:cs typeface="Arial" pitchFamily="34" charset="0"/>
              </a:rPr>
              <a:t>services</a:t>
            </a:r>
            <a:endParaRPr lang="en-GB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itle 8"/>
          <p:cNvSpPr txBox="1">
            <a:spLocks/>
          </p:cNvSpPr>
          <p:nvPr/>
        </p:nvSpPr>
        <p:spPr bwMode="auto">
          <a:xfrm>
            <a:off x="536575" y="631825"/>
            <a:ext cx="35591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DendaNew" pitchFamily="2" charset="0"/>
                <a:ea typeface="ＭＳ Ｐゴシック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GB" sz="3400">
                <a:solidFill>
                  <a:schemeClr val="bg2"/>
                </a:solidFill>
              </a:rPr>
              <a:t>2009</a:t>
            </a:r>
          </a:p>
          <a:p>
            <a:pPr>
              <a:lnSpc>
                <a:spcPct val="95000"/>
              </a:lnSpc>
            </a:pPr>
            <a:r>
              <a:rPr lang="en-GB" sz="3400">
                <a:solidFill>
                  <a:schemeClr val="bg2"/>
                </a:solidFill>
              </a:rPr>
              <a:t>CRD trends &amp; opportunities</a:t>
            </a:r>
            <a:r>
              <a:rPr lang="en-GB">
                <a:solidFill>
                  <a:schemeClr val="bg2"/>
                </a:solidFill>
              </a:rPr>
              <a:t> </a:t>
            </a:r>
            <a:endParaRPr lang="en-GB" sz="3600">
              <a:solidFill>
                <a:schemeClr val="bg2"/>
              </a:solidFill>
              <a:latin typeface="DendaNewLight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0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0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0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6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Insight_report_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"/>
          <a:stretch>
            <a:fillRect/>
          </a:stretch>
        </p:blipFill>
        <p:spPr bwMode="auto">
          <a:xfrm>
            <a:off x="4019550" y="311150"/>
            <a:ext cx="4884738" cy="64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4387" name="Group 3"/>
          <p:cNvGrpSpPr>
            <a:grpSpLocks/>
          </p:cNvGrpSpPr>
          <p:nvPr/>
        </p:nvGrpSpPr>
        <p:grpSpPr bwMode="auto">
          <a:xfrm>
            <a:off x="311150" y="284163"/>
            <a:ext cx="8474075" cy="2409825"/>
            <a:chOff x="196" y="179"/>
            <a:chExt cx="5338" cy="1518"/>
          </a:xfrm>
        </p:grpSpPr>
        <p:sp>
          <p:nvSpPr>
            <p:cNvPr id="144388" name="Freeform 3"/>
            <p:cNvSpPr>
              <a:spLocks/>
            </p:cNvSpPr>
            <p:nvPr/>
          </p:nvSpPr>
          <p:spPr bwMode="auto">
            <a:xfrm flipH="1">
              <a:off x="2015" y="179"/>
              <a:ext cx="102" cy="124"/>
            </a:xfrm>
            <a:custGeom>
              <a:avLst/>
              <a:gdLst>
                <a:gd name="T0" fmla="*/ 0 w 142"/>
                <a:gd name="T1" fmla="*/ 0 h 174"/>
                <a:gd name="T2" fmla="*/ 142 w 142"/>
                <a:gd name="T3" fmla="*/ 0 h 174"/>
                <a:gd name="T4" fmla="*/ 142 w 142"/>
                <a:gd name="T5" fmla="*/ 174 h 174"/>
                <a:gd name="T6" fmla="*/ 62 w 142"/>
                <a:gd name="T7" fmla="*/ 174 h 174"/>
                <a:gd name="T8" fmla="*/ 62 w 142"/>
                <a:gd name="T9" fmla="*/ 168 h 174"/>
                <a:gd name="T10" fmla="*/ 61 w 142"/>
                <a:gd name="T11" fmla="*/ 162 h 174"/>
                <a:gd name="T12" fmla="*/ 59 w 142"/>
                <a:gd name="T13" fmla="*/ 157 h 174"/>
                <a:gd name="T14" fmla="*/ 57 w 142"/>
                <a:gd name="T15" fmla="*/ 152 h 174"/>
                <a:gd name="T16" fmla="*/ 55 w 142"/>
                <a:gd name="T17" fmla="*/ 146 h 174"/>
                <a:gd name="T18" fmla="*/ 52 w 142"/>
                <a:gd name="T19" fmla="*/ 142 h 174"/>
                <a:gd name="T20" fmla="*/ 49 w 142"/>
                <a:gd name="T21" fmla="*/ 137 h 174"/>
                <a:gd name="T22" fmla="*/ 45 w 142"/>
                <a:gd name="T23" fmla="*/ 133 h 174"/>
                <a:gd name="T24" fmla="*/ 41 w 142"/>
                <a:gd name="T25" fmla="*/ 129 h 174"/>
                <a:gd name="T26" fmla="*/ 36 w 142"/>
                <a:gd name="T27" fmla="*/ 126 h 174"/>
                <a:gd name="T28" fmla="*/ 32 w 142"/>
                <a:gd name="T29" fmla="*/ 123 h 174"/>
                <a:gd name="T30" fmla="*/ 27 w 142"/>
                <a:gd name="T31" fmla="*/ 121 h 174"/>
                <a:gd name="T32" fmla="*/ 21 w 142"/>
                <a:gd name="T33" fmla="*/ 119 h 174"/>
                <a:gd name="T34" fmla="*/ 16 w 142"/>
                <a:gd name="T35" fmla="*/ 117 h 174"/>
                <a:gd name="T36" fmla="*/ 10 w 142"/>
                <a:gd name="T37" fmla="*/ 116 h 174"/>
                <a:gd name="T38" fmla="*/ 4 w 142"/>
                <a:gd name="T39" fmla="*/ 116 h 174"/>
                <a:gd name="T40" fmla="*/ 0 w 142"/>
                <a:gd name="T41" fmla="*/ 116 h 174"/>
                <a:gd name="T42" fmla="*/ 0 w 142"/>
                <a:gd name="T43" fmla="*/ 0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2"/>
                <a:gd name="T67" fmla="*/ 0 h 174"/>
                <a:gd name="T68" fmla="*/ 142 w 142"/>
                <a:gd name="T69" fmla="*/ 174 h 1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2" h="174">
                  <a:moveTo>
                    <a:pt x="0" y="0"/>
                  </a:moveTo>
                  <a:lnTo>
                    <a:pt x="142" y="0"/>
                  </a:lnTo>
                  <a:lnTo>
                    <a:pt x="142" y="174"/>
                  </a:lnTo>
                  <a:lnTo>
                    <a:pt x="62" y="174"/>
                  </a:lnTo>
                  <a:lnTo>
                    <a:pt x="62" y="168"/>
                  </a:lnTo>
                  <a:lnTo>
                    <a:pt x="61" y="162"/>
                  </a:lnTo>
                  <a:lnTo>
                    <a:pt x="59" y="157"/>
                  </a:lnTo>
                  <a:lnTo>
                    <a:pt x="57" y="152"/>
                  </a:lnTo>
                  <a:lnTo>
                    <a:pt x="55" y="146"/>
                  </a:lnTo>
                  <a:lnTo>
                    <a:pt x="52" y="142"/>
                  </a:lnTo>
                  <a:lnTo>
                    <a:pt x="49" y="137"/>
                  </a:lnTo>
                  <a:lnTo>
                    <a:pt x="45" y="133"/>
                  </a:lnTo>
                  <a:lnTo>
                    <a:pt x="41" y="129"/>
                  </a:lnTo>
                  <a:lnTo>
                    <a:pt x="36" y="126"/>
                  </a:lnTo>
                  <a:lnTo>
                    <a:pt x="32" y="123"/>
                  </a:lnTo>
                  <a:lnTo>
                    <a:pt x="27" y="121"/>
                  </a:lnTo>
                  <a:lnTo>
                    <a:pt x="21" y="119"/>
                  </a:lnTo>
                  <a:lnTo>
                    <a:pt x="16" y="117"/>
                  </a:lnTo>
                  <a:lnTo>
                    <a:pt x="10" y="116"/>
                  </a:lnTo>
                  <a:lnTo>
                    <a:pt x="4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389" name="AutoShape 4"/>
            <p:cNvSpPr>
              <a:spLocks noChangeArrowheads="1"/>
            </p:cNvSpPr>
            <p:nvPr/>
          </p:nvSpPr>
          <p:spPr bwMode="auto">
            <a:xfrm flipH="1">
              <a:off x="196" y="179"/>
              <a:ext cx="1877" cy="1518"/>
            </a:xfrm>
            <a:prstGeom prst="roundRect">
              <a:avLst>
                <a:gd name="adj" fmla="val 2468"/>
              </a:avLst>
            </a:prstGeom>
            <a:solidFill>
              <a:srgbClr val="009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sz="1800">
                <a:cs typeface="Arial" pitchFamily="34" charset="0"/>
              </a:endParaRPr>
            </a:p>
          </p:txBody>
        </p:sp>
        <p:sp>
          <p:nvSpPr>
            <p:cNvPr id="144390" name="Freeform 5"/>
            <p:cNvSpPr>
              <a:spLocks/>
            </p:cNvSpPr>
            <p:nvPr/>
          </p:nvSpPr>
          <p:spPr bwMode="auto">
            <a:xfrm flipH="1">
              <a:off x="5355" y="179"/>
              <a:ext cx="179" cy="408"/>
            </a:xfrm>
            <a:custGeom>
              <a:avLst/>
              <a:gdLst>
                <a:gd name="T0" fmla="*/ 250 w 250"/>
                <a:gd name="T1" fmla="*/ 0 h 569"/>
                <a:gd name="T2" fmla="*/ 74 w 250"/>
                <a:gd name="T3" fmla="*/ 0 h 569"/>
                <a:gd name="T4" fmla="*/ 66 w 250"/>
                <a:gd name="T5" fmla="*/ 1 h 569"/>
                <a:gd name="T6" fmla="*/ 59 w 250"/>
                <a:gd name="T7" fmla="*/ 2 h 569"/>
                <a:gd name="T8" fmla="*/ 52 w 250"/>
                <a:gd name="T9" fmla="*/ 4 h 569"/>
                <a:gd name="T10" fmla="*/ 45 w 250"/>
                <a:gd name="T11" fmla="*/ 6 h 569"/>
                <a:gd name="T12" fmla="*/ 39 w 250"/>
                <a:gd name="T13" fmla="*/ 9 h 569"/>
                <a:gd name="T14" fmla="*/ 32 w 250"/>
                <a:gd name="T15" fmla="*/ 13 h 569"/>
                <a:gd name="T16" fmla="*/ 27 w 250"/>
                <a:gd name="T17" fmla="*/ 17 h 569"/>
                <a:gd name="T18" fmla="*/ 22 w 250"/>
                <a:gd name="T19" fmla="*/ 22 h 569"/>
                <a:gd name="T20" fmla="*/ 17 w 250"/>
                <a:gd name="T21" fmla="*/ 27 h 569"/>
                <a:gd name="T22" fmla="*/ 13 w 250"/>
                <a:gd name="T23" fmla="*/ 33 h 569"/>
                <a:gd name="T24" fmla="*/ 9 w 250"/>
                <a:gd name="T25" fmla="*/ 39 h 569"/>
                <a:gd name="T26" fmla="*/ 7 w 250"/>
                <a:gd name="T27" fmla="*/ 42 h 569"/>
                <a:gd name="T28" fmla="*/ 6 w 250"/>
                <a:gd name="T29" fmla="*/ 45 h 569"/>
                <a:gd name="T30" fmla="*/ 3 w 250"/>
                <a:gd name="T31" fmla="*/ 52 h 569"/>
                <a:gd name="T32" fmla="*/ 2 w 250"/>
                <a:gd name="T33" fmla="*/ 59 h 569"/>
                <a:gd name="T34" fmla="*/ 1 w 250"/>
                <a:gd name="T35" fmla="*/ 66 h 569"/>
                <a:gd name="T36" fmla="*/ 0 w 250"/>
                <a:gd name="T37" fmla="*/ 74 h 569"/>
                <a:gd name="T38" fmla="*/ 0 w 250"/>
                <a:gd name="T39" fmla="*/ 559 h 569"/>
                <a:gd name="T40" fmla="*/ 1 w 250"/>
                <a:gd name="T41" fmla="*/ 563 h 569"/>
                <a:gd name="T42" fmla="*/ 3 w 250"/>
                <a:gd name="T43" fmla="*/ 566 h 569"/>
                <a:gd name="T44" fmla="*/ 6 w 250"/>
                <a:gd name="T45" fmla="*/ 568 h 569"/>
                <a:gd name="T46" fmla="*/ 10 w 250"/>
                <a:gd name="T47" fmla="*/ 569 h 569"/>
                <a:gd name="T48" fmla="*/ 11 w 250"/>
                <a:gd name="T49" fmla="*/ 569 h 569"/>
                <a:gd name="T50" fmla="*/ 12 w 250"/>
                <a:gd name="T51" fmla="*/ 569 h 569"/>
                <a:gd name="T52" fmla="*/ 15 w 250"/>
                <a:gd name="T53" fmla="*/ 567 h 569"/>
                <a:gd name="T54" fmla="*/ 17 w 250"/>
                <a:gd name="T55" fmla="*/ 565 h 569"/>
                <a:gd name="T56" fmla="*/ 19 w 250"/>
                <a:gd name="T57" fmla="*/ 561 h 569"/>
                <a:gd name="T58" fmla="*/ 158 w 250"/>
                <a:gd name="T59" fmla="*/ 184 h 569"/>
                <a:gd name="T60" fmla="*/ 161 w 250"/>
                <a:gd name="T61" fmla="*/ 177 h 569"/>
                <a:gd name="T62" fmla="*/ 163 w 250"/>
                <a:gd name="T63" fmla="*/ 170 h 569"/>
                <a:gd name="T64" fmla="*/ 167 w 250"/>
                <a:gd name="T65" fmla="*/ 164 h 569"/>
                <a:gd name="T66" fmla="*/ 170 w 250"/>
                <a:gd name="T67" fmla="*/ 158 h 569"/>
                <a:gd name="T68" fmla="*/ 174 w 250"/>
                <a:gd name="T69" fmla="*/ 152 h 569"/>
                <a:gd name="T70" fmla="*/ 179 w 250"/>
                <a:gd name="T71" fmla="*/ 147 h 569"/>
                <a:gd name="T72" fmla="*/ 184 w 250"/>
                <a:gd name="T73" fmla="*/ 141 h 569"/>
                <a:gd name="T74" fmla="*/ 189 w 250"/>
                <a:gd name="T75" fmla="*/ 137 h 569"/>
                <a:gd name="T76" fmla="*/ 195 w 250"/>
                <a:gd name="T77" fmla="*/ 132 h 569"/>
                <a:gd name="T78" fmla="*/ 201 w 250"/>
                <a:gd name="T79" fmla="*/ 128 h 569"/>
                <a:gd name="T80" fmla="*/ 208 w 250"/>
                <a:gd name="T81" fmla="*/ 125 h 569"/>
                <a:gd name="T82" fmla="*/ 215 w 250"/>
                <a:gd name="T83" fmla="*/ 122 h 569"/>
                <a:gd name="T84" fmla="*/ 219 w 250"/>
                <a:gd name="T85" fmla="*/ 121 h 569"/>
                <a:gd name="T86" fmla="*/ 223 w 250"/>
                <a:gd name="T87" fmla="*/ 120 h 569"/>
                <a:gd name="T88" fmla="*/ 231 w 250"/>
                <a:gd name="T89" fmla="*/ 118 h 569"/>
                <a:gd name="T90" fmla="*/ 240 w 250"/>
                <a:gd name="T91" fmla="*/ 117 h 569"/>
                <a:gd name="T92" fmla="*/ 250 w 250"/>
                <a:gd name="T93" fmla="*/ 116 h 569"/>
                <a:gd name="T94" fmla="*/ 250 w 250"/>
                <a:gd name="T95" fmla="*/ 0 h 5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0"/>
                <a:gd name="T145" fmla="*/ 0 h 569"/>
                <a:gd name="T146" fmla="*/ 250 w 250"/>
                <a:gd name="T147" fmla="*/ 569 h 5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0" h="569">
                  <a:moveTo>
                    <a:pt x="250" y="0"/>
                  </a:moveTo>
                  <a:lnTo>
                    <a:pt x="74" y="0"/>
                  </a:lnTo>
                  <a:lnTo>
                    <a:pt x="66" y="1"/>
                  </a:lnTo>
                  <a:lnTo>
                    <a:pt x="59" y="2"/>
                  </a:lnTo>
                  <a:lnTo>
                    <a:pt x="52" y="4"/>
                  </a:lnTo>
                  <a:lnTo>
                    <a:pt x="45" y="6"/>
                  </a:lnTo>
                  <a:lnTo>
                    <a:pt x="39" y="9"/>
                  </a:lnTo>
                  <a:lnTo>
                    <a:pt x="32" y="13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7" y="42"/>
                  </a:lnTo>
                  <a:lnTo>
                    <a:pt x="6" y="45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559"/>
                  </a:lnTo>
                  <a:lnTo>
                    <a:pt x="1" y="563"/>
                  </a:lnTo>
                  <a:lnTo>
                    <a:pt x="3" y="566"/>
                  </a:lnTo>
                  <a:lnTo>
                    <a:pt x="6" y="568"/>
                  </a:lnTo>
                  <a:lnTo>
                    <a:pt x="10" y="569"/>
                  </a:lnTo>
                  <a:lnTo>
                    <a:pt x="11" y="569"/>
                  </a:lnTo>
                  <a:lnTo>
                    <a:pt x="12" y="569"/>
                  </a:lnTo>
                  <a:lnTo>
                    <a:pt x="15" y="567"/>
                  </a:lnTo>
                  <a:lnTo>
                    <a:pt x="17" y="565"/>
                  </a:lnTo>
                  <a:lnTo>
                    <a:pt x="19" y="561"/>
                  </a:lnTo>
                  <a:lnTo>
                    <a:pt x="158" y="184"/>
                  </a:lnTo>
                  <a:lnTo>
                    <a:pt x="161" y="177"/>
                  </a:lnTo>
                  <a:lnTo>
                    <a:pt x="163" y="170"/>
                  </a:lnTo>
                  <a:lnTo>
                    <a:pt x="167" y="164"/>
                  </a:lnTo>
                  <a:lnTo>
                    <a:pt x="170" y="158"/>
                  </a:lnTo>
                  <a:lnTo>
                    <a:pt x="174" y="152"/>
                  </a:lnTo>
                  <a:lnTo>
                    <a:pt x="179" y="147"/>
                  </a:lnTo>
                  <a:lnTo>
                    <a:pt x="184" y="141"/>
                  </a:lnTo>
                  <a:lnTo>
                    <a:pt x="189" y="137"/>
                  </a:lnTo>
                  <a:lnTo>
                    <a:pt x="195" y="132"/>
                  </a:lnTo>
                  <a:lnTo>
                    <a:pt x="201" y="128"/>
                  </a:lnTo>
                  <a:lnTo>
                    <a:pt x="208" y="125"/>
                  </a:lnTo>
                  <a:lnTo>
                    <a:pt x="215" y="122"/>
                  </a:lnTo>
                  <a:lnTo>
                    <a:pt x="219" y="121"/>
                  </a:lnTo>
                  <a:lnTo>
                    <a:pt x="223" y="120"/>
                  </a:lnTo>
                  <a:lnTo>
                    <a:pt x="231" y="118"/>
                  </a:lnTo>
                  <a:lnTo>
                    <a:pt x="240" y="117"/>
                  </a:lnTo>
                  <a:lnTo>
                    <a:pt x="250" y="116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9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391" name="Rectangle 6"/>
            <p:cNvSpPr>
              <a:spLocks noChangeArrowheads="1"/>
            </p:cNvSpPr>
            <p:nvPr/>
          </p:nvSpPr>
          <p:spPr bwMode="auto">
            <a:xfrm flipH="1">
              <a:off x="2104" y="179"/>
              <a:ext cx="3269" cy="83"/>
            </a:xfrm>
            <a:prstGeom prst="rect">
              <a:avLst/>
            </a:prstGeom>
            <a:solidFill>
              <a:srgbClr val="009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sz="1800">
                <a:cs typeface="Arial" pitchFamily="34" charset="0"/>
              </a:endParaRP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92125" y="496888"/>
            <a:ext cx="2663825" cy="2449512"/>
          </a:xfrm>
        </p:spPr>
        <p:txBody>
          <a:bodyPr lIns="0" tIns="0" rIns="0" bIns="0" anchor="t"/>
          <a:lstStyle/>
          <a:p>
            <a:pPr eaLnBrk="1" hangingPunct="1"/>
            <a:r>
              <a:rPr lang="en-GB" sz="3400" smtClean="0">
                <a:solidFill>
                  <a:schemeClr val="bg1"/>
                </a:solidFill>
              </a:rPr>
              <a:t>2010</a:t>
            </a:r>
            <a:br>
              <a:rPr lang="en-GB" sz="3400" smtClean="0">
                <a:solidFill>
                  <a:schemeClr val="bg1"/>
                </a:solidFill>
              </a:rPr>
            </a:br>
            <a:r>
              <a:rPr lang="en-GB" sz="3400" smtClean="0">
                <a:solidFill>
                  <a:schemeClr val="bg1"/>
                </a:solidFill>
              </a:rPr>
              <a:t>Redefinition</a:t>
            </a:r>
            <a:br>
              <a:rPr lang="en-GB" sz="3400" smtClean="0">
                <a:solidFill>
                  <a:schemeClr val="bg1"/>
                </a:solidFill>
              </a:rPr>
            </a:br>
            <a:r>
              <a:rPr lang="en-GB" sz="3400" smtClean="0">
                <a:solidFill>
                  <a:schemeClr val="bg1"/>
                </a:solidFill>
              </a:rPr>
              <a:t>of the</a:t>
            </a:r>
            <a:br>
              <a:rPr lang="en-GB" sz="3400" smtClean="0">
                <a:solidFill>
                  <a:schemeClr val="bg1"/>
                </a:solidFill>
              </a:rPr>
            </a:br>
            <a:r>
              <a:rPr lang="en-GB" sz="3400" smtClean="0">
                <a:solidFill>
                  <a:schemeClr val="bg1"/>
                </a:solidFill>
              </a:rPr>
              <a:t>digital printer</a:t>
            </a:r>
            <a:endParaRPr lang="en-US" sz="3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4" name="Group 2"/>
          <p:cNvGrpSpPr>
            <a:grpSpLocks/>
          </p:cNvGrpSpPr>
          <p:nvPr/>
        </p:nvGrpSpPr>
        <p:grpSpPr bwMode="auto">
          <a:xfrm>
            <a:off x="-188913" y="-298450"/>
            <a:ext cx="9493251" cy="7159625"/>
            <a:chOff x="-119" y="-188"/>
            <a:chExt cx="5980" cy="4510"/>
          </a:xfrm>
        </p:grpSpPr>
        <p:sp>
          <p:nvSpPr>
            <p:cNvPr id="146435" name="Freeform 3"/>
            <p:cNvSpPr>
              <a:spLocks/>
            </p:cNvSpPr>
            <p:nvPr/>
          </p:nvSpPr>
          <p:spPr bwMode="auto">
            <a:xfrm rot="10800000">
              <a:off x="2632" y="4032"/>
              <a:ext cx="236" cy="288"/>
            </a:xfrm>
            <a:custGeom>
              <a:avLst/>
              <a:gdLst>
                <a:gd name="T0" fmla="*/ 0 w 142"/>
                <a:gd name="T1" fmla="*/ 0 h 174"/>
                <a:gd name="T2" fmla="*/ 142 w 142"/>
                <a:gd name="T3" fmla="*/ 0 h 174"/>
                <a:gd name="T4" fmla="*/ 142 w 142"/>
                <a:gd name="T5" fmla="*/ 174 h 174"/>
                <a:gd name="T6" fmla="*/ 62 w 142"/>
                <a:gd name="T7" fmla="*/ 174 h 174"/>
                <a:gd name="T8" fmla="*/ 62 w 142"/>
                <a:gd name="T9" fmla="*/ 168 h 174"/>
                <a:gd name="T10" fmla="*/ 61 w 142"/>
                <a:gd name="T11" fmla="*/ 162 h 174"/>
                <a:gd name="T12" fmla="*/ 59 w 142"/>
                <a:gd name="T13" fmla="*/ 157 h 174"/>
                <a:gd name="T14" fmla="*/ 57 w 142"/>
                <a:gd name="T15" fmla="*/ 152 h 174"/>
                <a:gd name="T16" fmla="*/ 55 w 142"/>
                <a:gd name="T17" fmla="*/ 146 h 174"/>
                <a:gd name="T18" fmla="*/ 52 w 142"/>
                <a:gd name="T19" fmla="*/ 142 h 174"/>
                <a:gd name="T20" fmla="*/ 49 w 142"/>
                <a:gd name="T21" fmla="*/ 137 h 174"/>
                <a:gd name="T22" fmla="*/ 45 w 142"/>
                <a:gd name="T23" fmla="*/ 133 h 174"/>
                <a:gd name="T24" fmla="*/ 41 w 142"/>
                <a:gd name="T25" fmla="*/ 129 h 174"/>
                <a:gd name="T26" fmla="*/ 36 w 142"/>
                <a:gd name="T27" fmla="*/ 126 h 174"/>
                <a:gd name="T28" fmla="*/ 32 w 142"/>
                <a:gd name="T29" fmla="*/ 123 h 174"/>
                <a:gd name="T30" fmla="*/ 27 w 142"/>
                <a:gd name="T31" fmla="*/ 121 h 174"/>
                <a:gd name="T32" fmla="*/ 21 w 142"/>
                <a:gd name="T33" fmla="*/ 119 h 174"/>
                <a:gd name="T34" fmla="*/ 16 w 142"/>
                <a:gd name="T35" fmla="*/ 117 h 174"/>
                <a:gd name="T36" fmla="*/ 10 w 142"/>
                <a:gd name="T37" fmla="*/ 116 h 174"/>
                <a:gd name="T38" fmla="*/ 4 w 142"/>
                <a:gd name="T39" fmla="*/ 116 h 174"/>
                <a:gd name="T40" fmla="*/ 0 w 142"/>
                <a:gd name="T41" fmla="*/ 116 h 174"/>
                <a:gd name="T42" fmla="*/ 0 w 142"/>
                <a:gd name="T43" fmla="*/ 0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2"/>
                <a:gd name="T67" fmla="*/ 0 h 174"/>
                <a:gd name="T68" fmla="*/ 142 w 142"/>
                <a:gd name="T69" fmla="*/ 174 h 1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2" h="174">
                  <a:moveTo>
                    <a:pt x="0" y="0"/>
                  </a:moveTo>
                  <a:lnTo>
                    <a:pt x="142" y="0"/>
                  </a:lnTo>
                  <a:lnTo>
                    <a:pt x="142" y="174"/>
                  </a:lnTo>
                  <a:lnTo>
                    <a:pt x="62" y="174"/>
                  </a:lnTo>
                  <a:lnTo>
                    <a:pt x="62" y="168"/>
                  </a:lnTo>
                  <a:lnTo>
                    <a:pt x="61" y="162"/>
                  </a:lnTo>
                  <a:lnTo>
                    <a:pt x="59" y="157"/>
                  </a:lnTo>
                  <a:lnTo>
                    <a:pt x="57" y="152"/>
                  </a:lnTo>
                  <a:lnTo>
                    <a:pt x="55" y="146"/>
                  </a:lnTo>
                  <a:lnTo>
                    <a:pt x="52" y="142"/>
                  </a:lnTo>
                  <a:lnTo>
                    <a:pt x="49" y="137"/>
                  </a:lnTo>
                  <a:lnTo>
                    <a:pt x="45" y="133"/>
                  </a:lnTo>
                  <a:lnTo>
                    <a:pt x="41" y="129"/>
                  </a:lnTo>
                  <a:lnTo>
                    <a:pt x="36" y="126"/>
                  </a:lnTo>
                  <a:lnTo>
                    <a:pt x="32" y="123"/>
                  </a:lnTo>
                  <a:lnTo>
                    <a:pt x="27" y="121"/>
                  </a:lnTo>
                  <a:lnTo>
                    <a:pt x="21" y="119"/>
                  </a:lnTo>
                  <a:lnTo>
                    <a:pt x="16" y="117"/>
                  </a:lnTo>
                  <a:lnTo>
                    <a:pt x="10" y="116"/>
                  </a:lnTo>
                  <a:lnTo>
                    <a:pt x="4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6436" name="AutoShape 4"/>
            <p:cNvSpPr>
              <a:spLocks noChangeArrowheads="1"/>
            </p:cNvSpPr>
            <p:nvPr/>
          </p:nvSpPr>
          <p:spPr bwMode="auto">
            <a:xfrm rot="10800000">
              <a:off x="-119" y="-188"/>
              <a:ext cx="2891" cy="4510"/>
            </a:xfrm>
            <a:prstGeom prst="roundRect">
              <a:avLst>
                <a:gd name="adj" fmla="val 2468"/>
              </a:avLst>
            </a:prstGeom>
            <a:solidFill>
              <a:srgbClr val="009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GB" sz="1800">
                <a:cs typeface="Arial" pitchFamily="34" charset="0"/>
              </a:endParaRPr>
            </a:p>
          </p:txBody>
        </p:sp>
        <p:sp>
          <p:nvSpPr>
            <p:cNvPr id="146437" name="Freeform 5"/>
            <p:cNvSpPr>
              <a:spLocks/>
            </p:cNvSpPr>
            <p:nvPr/>
          </p:nvSpPr>
          <p:spPr bwMode="auto">
            <a:xfrm rot="10800000">
              <a:off x="5446" y="3378"/>
              <a:ext cx="415" cy="944"/>
            </a:xfrm>
            <a:custGeom>
              <a:avLst/>
              <a:gdLst>
                <a:gd name="T0" fmla="*/ 250 w 250"/>
                <a:gd name="T1" fmla="*/ 0 h 569"/>
                <a:gd name="T2" fmla="*/ 74 w 250"/>
                <a:gd name="T3" fmla="*/ 0 h 569"/>
                <a:gd name="T4" fmla="*/ 66 w 250"/>
                <a:gd name="T5" fmla="*/ 1 h 569"/>
                <a:gd name="T6" fmla="*/ 59 w 250"/>
                <a:gd name="T7" fmla="*/ 2 h 569"/>
                <a:gd name="T8" fmla="*/ 52 w 250"/>
                <a:gd name="T9" fmla="*/ 4 h 569"/>
                <a:gd name="T10" fmla="*/ 45 w 250"/>
                <a:gd name="T11" fmla="*/ 6 h 569"/>
                <a:gd name="T12" fmla="*/ 39 w 250"/>
                <a:gd name="T13" fmla="*/ 9 h 569"/>
                <a:gd name="T14" fmla="*/ 32 w 250"/>
                <a:gd name="T15" fmla="*/ 13 h 569"/>
                <a:gd name="T16" fmla="*/ 27 w 250"/>
                <a:gd name="T17" fmla="*/ 17 h 569"/>
                <a:gd name="T18" fmla="*/ 22 w 250"/>
                <a:gd name="T19" fmla="*/ 22 h 569"/>
                <a:gd name="T20" fmla="*/ 17 w 250"/>
                <a:gd name="T21" fmla="*/ 27 h 569"/>
                <a:gd name="T22" fmla="*/ 13 w 250"/>
                <a:gd name="T23" fmla="*/ 33 h 569"/>
                <a:gd name="T24" fmla="*/ 9 w 250"/>
                <a:gd name="T25" fmla="*/ 39 h 569"/>
                <a:gd name="T26" fmla="*/ 7 w 250"/>
                <a:gd name="T27" fmla="*/ 42 h 569"/>
                <a:gd name="T28" fmla="*/ 6 w 250"/>
                <a:gd name="T29" fmla="*/ 45 h 569"/>
                <a:gd name="T30" fmla="*/ 3 w 250"/>
                <a:gd name="T31" fmla="*/ 52 h 569"/>
                <a:gd name="T32" fmla="*/ 2 w 250"/>
                <a:gd name="T33" fmla="*/ 59 h 569"/>
                <a:gd name="T34" fmla="*/ 1 w 250"/>
                <a:gd name="T35" fmla="*/ 66 h 569"/>
                <a:gd name="T36" fmla="*/ 0 w 250"/>
                <a:gd name="T37" fmla="*/ 74 h 569"/>
                <a:gd name="T38" fmla="*/ 0 w 250"/>
                <a:gd name="T39" fmla="*/ 559 h 569"/>
                <a:gd name="T40" fmla="*/ 1 w 250"/>
                <a:gd name="T41" fmla="*/ 563 h 569"/>
                <a:gd name="T42" fmla="*/ 3 w 250"/>
                <a:gd name="T43" fmla="*/ 566 h 569"/>
                <a:gd name="T44" fmla="*/ 6 w 250"/>
                <a:gd name="T45" fmla="*/ 568 h 569"/>
                <a:gd name="T46" fmla="*/ 10 w 250"/>
                <a:gd name="T47" fmla="*/ 569 h 569"/>
                <a:gd name="T48" fmla="*/ 11 w 250"/>
                <a:gd name="T49" fmla="*/ 569 h 569"/>
                <a:gd name="T50" fmla="*/ 12 w 250"/>
                <a:gd name="T51" fmla="*/ 569 h 569"/>
                <a:gd name="T52" fmla="*/ 15 w 250"/>
                <a:gd name="T53" fmla="*/ 567 h 569"/>
                <a:gd name="T54" fmla="*/ 17 w 250"/>
                <a:gd name="T55" fmla="*/ 565 h 569"/>
                <a:gd name="T56" fmla="*/ 19 w 250"/>
                <a:gd name="T57" fmla="*/ 561 h 569"/>
                <a:gd name="T58" fmla="*/ 158 w 250"/>
                <a:gd name="T59" fmla="*/ 184 h 569"/>
                <a:gd name="T60" fmla="*/ 161 w 250"/>
                <a:gd name="T61" fmla="*/ 177 h 569"/>
                <a:gd name="T62" fmla="*/ 163 w 250"/>
                <a:gd name="T63" fmla="*/ 170 h 569"/>
                <a:gd name="T64" fmla="*/ 167 w 250"/>
                <a:gd name="T65" fmla="*/ 164 h 569"/>
                <a:gd name="T66" fmla="*/ 170 w 250"/>
                <a:gd name="T67" fmla="*/ 158 h 569"/>
                <a:gd name="T68" fmla="*/ 174 w 250"/>
                <a:gd name="T69" fmla="*/ 152 h 569"/>
                <a:gd name="T70" fmla="*/ 179 w 250"/>
                <a:gd name="T71" fmla="*/ 147 h 569"/>
                <a:gd name="T72" fmla="*/ 184 w 250"/>
                <a:gd name="T73" fmla="*/ 141 h 569"/>
                <a:gd name="T74" fmla="*/ 189 w 250"/>
                <a:gd name="T75" fmla="*/ 137 h 569"/>
                <a:gd name="T76" fmla="*/ 195 w 250"/>
                <a:gd name="T77" fmla="*/ 132 h 569"/>
                <a:gd name="T78" fmla="*/ 201 w 250"/>
                <a:gd name="T79" fmla="*/ 128 h 569"/>
                <a:gd name="T80" fmla="*/ 208 w 250"/>
                <a:gd name="T81" fmla="*/ 125 h 569"/>
                <a:gd name="T82" fmla="*/ 215 w 250"/>
                <a:gd name="T83" fmla="*/ 122 h 569"/>
                <a:gd name="T84" fmla="*/ 219 w 250"/>
                <a:gd name="T85" fmla="*/ 121 h 569"/>
                <a:gd name="T86" fmla="*/ 223 w 250"/>
                <a:gd name="T87" fmla="*/ 120 h 569"/>
                <a:gd name="T88" fmla="*/ 231 w 250"/>
                <a:gd name="T89" fmla="*/ 118 h 569"/>
                <a:gd name="T90" fmla="*/ 240 w 250"/>
                <a:gd name="T91" fmla="*/ 117 h 569"/>
                <a:gd name="T92" fmla="*/ 250 w 250"/>
                <a:gd name="T93" fmla="*/ 116 h 569"/>
                <a:gd name="T94" fmla="*/ 250 w 250"/>
                <a:gd name="T95" fmla="*/ 0 h 5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0"/>
                <a:gd name="T145" fmla="*/ 0 h 569"/>
                <a:gd name="T146" fmla="*/ 250 w 250"/>
                <a:gd name="T147" fmla="*/ 569 h 5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0" h="569">
                  <a:moveTo>
                    <a:pt x="250" y="0"/>
                  </a:moveTo>
                  <a:lnTo>
                    <a:pt x="74" y="0"/>
                  </a:lnTo>
                  <a:lnTo>
                    <a:pt x="66" y="1"/>
                  </a:lnTo>
                  <a:lnTo>
                    <a:pt x="59" y="2"/>
                  </a:lnTo>
                  <a:lnTo>
                    <a:pt x="52" y="4"/>
                  </a:lnTo>
                  <a:lnTo>
                    <a:pt x="45" y="6"/>
                  </a:lnTo>
                  <a:lnTo>
                    <a:pt x="39" y="9"/>
                  </a:lnTo>
                  <a:lnTo>
                    <a:pt x="32" y="13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7" y="42"/>
                  </a:lnTo>
                  <a:lnTo>
                    <a:pt x="6" y="45"/>
                  </a:lnTo>
                  <a:lnTo>
                    <a:pt x="3" y="52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559"/>
                  </a:lnTo>
                  <a:lnTo>
                    <a:pt x="1" y="563"/>
                  </a:lnTo>
                  <a:lnTo>
                    <a:pt x="3" y="566"/>
                  </a:lnTo>
                  <a:lnTo>
                    <a:pt x="6" y="568"/>
                  </a:lnTo>
                  <a:lnTo>
                    <a:pt x="10" y="569"/>
                  </a:lnTo>
                  <a:lnTo>
                    <a:pt x="11" y="569"/>
                  </a:lnTo>
                  <a:lnTo>
                    <a:pt x="12" y="569"/>
                  </a:lnTo>
                  <a:lnTo>
                    <a:pt x="15" y="567"/>
                  </a:lnTo>
                  <a:lnTo>
                    <a:pt x="17" y="565"/>
                  </a:lnTo>
                  <a:lnTo>
                    <a:pt x="19" y="561"/>
                  </a:lnTo>
                  <a:lnTo>
                    <a:pt x="158" y="184"/>
                  </a:lnTo>
                  <a:lnTo>
                    <a:pt x="161" y="177"/>
                  </a:lnTo>
                  <a:lnTo>
                    <a:pt x="163" y="170"/>
                  </a:lnTo>
                  <a:lnTo>
                    <a:pt x="167" y="164"/>
                  </a:lnTo>
                  <a:lnTo>
                    <a:pt x="170" y="158"/>
                  </a:lnTo>
                  <a:lnTo>
                    <a:pt x="174" y="152"/>
                  </a:lnTo>
                  <a:lnTo>
                    <a:pt x="179" y="147"/>
                  </a:lnTo>
                  <a:lnTo>
                    <a:pt x="184" y="141"/>
                  </a:lnTo>
                  <a:lnTo>
                    <a:pt x="189" y="137"/>
                  </a:lnTo>
                  <a:lnTo>
                    <a:pt x="195" y="132"/>
                  </a:lnTo>
                  <a:lnTo>
                    <a:pt x="201" y="128"/>
                  </a:lnTo>
                  <a:lnTo>
                    <a:pt x="208" y="125"/>
                  </a:lnTo>
                  <a:lnTo>
                    <a:pt x="215" y="122"/>
                  </a:lnTo>
                  <a:lnTo>
                    <a:pt x="219" y="121"/>
                  </a:lnTo>
                  <a:lnTo>
                    <a:pt x="223" y="120"/>
                  </a:lnTo>
                  <a:lnTo>
                    <a:pt x="231" y="118"/>
                  </a:lnTo>
                  <a:lnTo>
                    <a:pt x="240" y="117"/>
                  </a:lnTo>
                  <a:lnTo>
                    <a:pt x="250" y="116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9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6438" name="Rectangle 6"/>
            <p:cNvSpPr>
              <a:spLocks noChangeArrowheads="1"/>
            </p:cNvSpPr>
            <p:nvPr/>
          </p:nvSpPr>
          <p:spPr bwMode="auto">
            <a:xfrm rot="10800000">
              <a:off x="-65" y="4128"/>
              <a:ext cx="5551" cy="192"/>
            </a:xfrm>
            <a:prstGeom prst="rect">
              <a:avLst/>
            </a:prstGeom>
            <a:solidFill>
              <a:srgbClr val="009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GB" sz="1800">
                <a:cs typeface="Arial" pitchFamily="34" charset="0"/>
              </a:endParaRPr>
            </a:p>
          </p:txBody>
        </p:sp>
      </p:grpSp>
      <p:sp>
        <p:nvSpPr>
          <p:cNvPr id="14643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07975"/>
            <a:ext cx="3889375" cy="528638"/>
          </a:xfrm>
        </p:spPr>
        <p:txBody>
          <a:bodyPr lIns="0" tIns="0" rIns="0" bIns="0" anchor="t"/>
          <a:lstStyle/>
          <a:p>
            <a:pPr eaLnBrk="1" hangingPunct="1"/>
            <a:r>
              <a:rPr lang="en-GB" sz="3400" smtClean="0">
                <a:solidFill>
                  <a:schemeClr val="bg1"/>
                </a:solidFill>
              </a:rPr>
              <a:t>Report</a:t>
            </a:r>
            <a:r>
              <a:rPr lang="en-GB" smtClean="0">
                <a:solidFill>
                  <a:schemeClr val="bg1"/>
                </a:solidFill>
              </a:rPr>
              <a:t> methodology</a:t>
            </a:r>
            <a:endParaRPr lang="en-US" smtClean="0">
              <a:solidFill>
                <a:srgbClr val="7D0063"/>
              </a:solidFill>
            </a:endParaRP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12763" y="1008063"/>
            <a:ext cx="1216025" cy="520700"/>
          </a:xfrm>
        </p:spPr>
        <p:txBody>
          <a:bodyPr lIns="0" tIns="0" rIns="0" bIns="0"/>
          <a:lstStyle/>
          <a:p>
            <a:pPr marL="0" indent="0" algn="r" defTabSz="179388" eaLnBrk="1" hangingPunct="1">
              <a:spcBef>
                <a:spcPct val="0"/>
              </a:spcBef>
            </a:pPr>
            <a:r>
              <a:rPr lang="en-GB" sz="4400" smtClean="0">
                <a:solidFill>
                  <a:schemeClr val="bg1"/>
                </a:solidFill>
                <a:latin typeface="DendaNewLight" pitchFamily="2" charset="0"/>
              </a:rPr>
              <a:t>840</a:t>
            </a:r>
            <a:endParaRPr lang="en-GB" sz="2400" smtClean="0">
              <a:solidFill>
                <a:schemeClr val="bg1"/>
              </a:solidFill>
            </a:endParaRPr>
          </a:p>
        </p:txBody>
      </p:sp>
      <p:sp>
        <p:nvSpPr>
          <p:cNvPr id="146441" name="Line 9"/>
          <p:cNvSpPr>
            <a:spLocks noChangeShapeType="1"/>
          </p:cNvSpPr>
          <p:nvPr/>
        </p:nvSpPr>
        <p:spPr bwMode="auto">
          <a:xfrm>
            <a:off x="515938" y="4154488"/>
            <a:ext cx="3429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841500" y="5129213"/>
            <a:ext cx="825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79388" eaLnBrk="1" hangingPunct="1">
              <a:spcBef>
                <a:spcPct val="25000"/>
              </a:spcBef>
              <a:spcAft>
                <a:spcPts val="600"/>
              </a:spcAft>
            </a:pPr>
            <a:r>
              <a:rPr lang="en-GB" sz="1800">
                <a:solidFill>
                  <a:schemeClr val="bg1"/>
                </a:solidFill>
              </a:rPr>
              <a:t>merged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30238" y="4811713"/>
            <a:ext cx="10985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defTabSz="179388" eaLnBrk="1" hangingPunct="1">
              <a:spcBef>
                <a:spcPct val="25000"/>
              </a:spcBef>
              <a:spcAft>
                <a:spcPts val="600"/>
              </a:spcAft>
            </a:pPr>
            <a:r>
              <a:rPr lang="en-GB" sz="4400">
                <a:solidFill>
                  <a:schemeClr val="bg1"/>
                </a:solidFill>
                <a:latin typeface="DendaNewLight" pitchFamily="2" charset="0"/>
              </a:rPr>
              <a:t>11%</a:t>
            </a:r>
            <a:endParaRPr lang="en-GB" sz="4400">
              <a:solidFill>
                <a:schemeClr val="bg1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841500" y="1335088"/>
            <a:ext cx="109696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79388" eaLnBrk="1" hangingPunct="1"/>
            <a:r>
              <a:rPr lang="en-GB" sz="1800">
                <a:solidFill>
                  <a:schemeClr val="bg1"/>
                </a:solidFill>
              </a:rPr>
              <a:t>interviews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841500" y="2035175"/>
            <a:ext cx="1957388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79388" eaLnBrk="1" hangingPunct="1">
              <a:spcBef>
                <a:spcPct val="25000"/>
              </a:spcBef>
            </a:pPr>
            <a:r>
              <a:rPr lang="en-GB" sz="1800">
                <a:solidFill>
                  <a:schemeClr val="bg1"/>
                </a:solidFill>
              </a:rPr>
              <a:t>in Western Europe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841500" y="2584450"/>
            <a:ext cx="18605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79388" eaLnBrk="1" hangingPunct="1"/>
            <a:r>
              <a:rPr lang="en-GB" sz="1800">
                <a:solidFill>
                  <a:schemeClr val="bg1"/>
                </a:solidFill>
              </a:rPr>
              <a:t>start-ups, most of </a:t>
            </a:r>
            <a:br>
              <a:rPr lang="en-GB" sz="1800">
                <a:solidFill>
                  <a:schemeClr val="bg1"/>
                </a:solidFill>
              </a:rPr>
            </a:br>
            <a:r>
              <a:rPr lang="en-GB" sz="1800">
                <a:solidFill>
                  <a:schemeClr val="bg1"/>
                </a:solidFill>
              </a:rPr>
              <a:t>them digital only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41500" y="3606800"/>
            <a:ext cx="2141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79388" eaLnBrk="1" hangingPunct="1">
              <a:spcBef>
                <a:spcPct val="25000"/>
              </a:spcBef>
            </a:pPr>
            <a:r>
              <a:rPr lang="en-GB" sz="1800">
                <a:solidFill>
                  <a:schemeClr val="bg1"/>
                </a:solidFill>
              </a:rPr>
              <a:t>had digital capability</a:t>
            </a:r>
            <a:endParaRPr lang="en-GB" sz="900">
              <a:solidFill>
                <a:schemeClr val="bg1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15938" y="4397375"/>
            <a:ext cx="2611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79388" eaLnBrk="1" hangingPunct="1">
              <a:spcBef>
                <a:spcPct val="25000"/>
              </a:spcBef>
              <a:spcAft>
                <a:spcPts val="600"/>
              </a:spcAft>
            </a:pPr>
            <a:r>
              <a:rPr lang="en-GB" sz="1800">
                <a:solidFill>
                  <a:schemeClr val="bg1"/>
                </a:solidFill>
              </a:rPr>
              <a:t>Of the 2008 interviewees: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841500" y="5903913"/>
            <a:ext cx="16637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79388" eaLnBrk="1" hangingPunct="1">
              <a:spcBef>
                <a:spcPct val="25000"/>
              </a:spcBef>
              <a:spcAft>
                <a:spcPts val="600"/>
              </a:spcAft>
            </a:pPr>
            <a:r>
              <a:rPr lang="en-GB" sz="1800">
                <a:solidFill>
                  <a:schemeClr val="bg1"/>
                </a:solidFill>
              </a:rPr>
              <a:t>out of business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88913" y="1716088"/>
            <a:ext cx="15398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defTabSz="179388" eaLnBrk="1" hangingPunct="1"/>
            <a:r>
              <a:rPr lang="en-GB" sz="4400">
                <a:solidFill>
                  <a:schemeClr val="bg1"/>
                </a:solidFill>
                <a:latin typeface="DendaNewLight" pitchFamily="2" charset="0"/>
              </a:rPr>
              <a:t>65.5%</a:t>
            </a:r>
            <a:endParaRPr lang="en-GB" sz="4400">
              <a:solidFill>
                <a:schemeClr val="bg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12763" y="2533650"/>
            <a:ext cx="12160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defTabSz="179388" eaLnBrk="1" hangingPunct="1"/>
            <a:r>
              <a:rPr lang="en-GB" sz="4400">
                <a:solidFill>
                  <a:schemeClr val="bg1"/>
                </a:solidFill>
                <a:latin typeface="DendaNewLight" pitchFamily="2" charset="0"/>
              </a:rPr>
              <a:t>15%</a:t>
            </a:r>
            <a:endParaRPr lang="en-GB" sz="4400">
              <a:solidFill>
                <a:schemeClr val="bg1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12763" y="3284538"/>
            <a:ext cx="12160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defTabSz="179388" eaLnBrk="1" hangingPunct="1"/>
            <a:r>
              <a:rPr lang="en-GB" sz="4400">
                <a:solidFill>
                  <a:schemeClr val="bg1"/>
                </a:solidFill>
                <a:latin typeface="DendaNewLight" pitchFamily="2" charset="0"/>
              </a:rPr>
              <a:t>40%</a:t>
            </a:r>
            <a:endParaRPr lang="en-GB" sz="4400">
              <a:solidFill>
                <a:schemeClr val="bg1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30238" y="5576888"/>
            <a:ext cx="1098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defTabSz="179388" eaLnBrk="1" hangingPunct="1">
              <a:spcBef>
                <a:spcPct val="25000"/>
              </a:spcBef>
              <a:spcAft>
                <a:spcPts val="600"/>
              </a:spcAft>
            </a:pPr>
            <a:r>
              <a:rPr lang="en-GB" sz="4400">
                <a:solidFill>
                  <a:schemeClr val="bg1"/>
                </a:solidFill>
                <a:latin typeface="DendaNewLight" pitchFamily="2" charset="0"/>
              </a:rPr>
              <a:t>6%</a:t>
            </a:r>
            <a:endParaRPr lang="en-GB" sz="4400">
              <a:solidFill>
                <a:schemeClr val="bg1"/>
              </a:solidFill>
            </a:endParaRPr>
          </a:p>
        </p:txBody>
      </p:sp>
      <p:pic>
        <p:nvPicPr>
          <p:cNvPr id="14645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0" t="28841" r="5420" b="11545"/>
          <a:stretch>
            <a:fillRect/>
          </a:stretch>
        </p:blipFill>
        <p:spPr bwMode="auto">
          <a:xfrm>
            <a:off x="4572000" y="927100"/>
            <a:ext cx="4335463" cy="436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9" grpId="0"/>
      <p:bldP spid="89094" grpId="0" build="p"/>
      <p:bldP spid="146441" grpId="0" animBg="1"/>
      <p:bldP spid="2" grpId="0" build="p"/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DendaNew"/>
        <a:ea typeface="ＭＳ Ｐゴシック"/>
        <a:cs typeface=""/>
      </a:majorFont>
      <a:minorFont>
        <a:latin typeface="DendaNe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anon">
  <a:themeElements>
    <a:clrScheme name="4_Canon 3">
      <a:dk1>
        <a:srgbClr val="000000"/>
      </a:dk1>
      <a:lt1>
        <a:srgbClr val="FFFFFF"/>
      </a:lt1>
      <a:dk2>
        <a:srgbClr val="FA001E"/>
      </a:dk2>
      <a:lt2>
        <a:srgbClr val="9C9D9F"/>
      </a:lt2>
      <a:accent1>
        <a:srgbClr val="A2AD00"/>
      </a:accent1>
      <a:accent2>
        <a:srgbClr val="69963B"/>
      </a:accent2>
      <a:accent3>
        <a:srgbClr val="FFFFFF"/>
      </a:accent3>
      <a:accent4>
        <a:srgbClr val="000000"/>
      </a:accent4>
      <a:accent5>
        <a:srgbClr val="CED3AA"/>
      </a:accent5>
      <a:accent6>
        <a:srgbClr val="5E8735"/>
      </a:accent6>
      <a:hlink>
        <a:srgbClr val="0097D4"/>
      </a:hlink>
      <a:folHlink>
        <a:srgbClr val="006FB4"/>
      </a:folHlink>
    </a:clrScheme>
    <a:fontScheme name="4_Can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anon 1">
        <a:dk1>
          <a:srgbClr val="000000"/>
        </a:dk1>
        <a:lt1>
          <a:srgbClr val="FFFFFF"/>
        </a:lt1>
        <a:dk2>
          <a:srgbClr val="D52B1E"/>
        </a:dk2>
        <a:lt2>
          <a:srgbClr val="9C9D9F"/>
        </a:lt2>
        <a:accent1>
          <a:srgbClr val="A2AD00"/>
        </a:accent1>
        <a:accent2>
          <a:srgbClr val="69963B"/>
        </a:accent2>
        <a:accent3>
          <a:srgbClr val="FFFFFF"/>
        </a:accent3>
        <a:accent4>
          <a:srgbClr val="000000"/>
        </a:accent4>
        <a:accent5>
          <a:srgbClr val="CED3AA"/>
        </a:accent5>
        <a:accent6>
          <a:srgbClr val="5E8735"/>
        </a:accent6>
        <a:hlink>
          <a:srgbClr val="009BBB"/>
        </a:hlink>
        <a:folHlink>
          <a:srgbClr val="0068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anon 2">
        <a:dk1>
          <a:srgbClr val="000000"/>
        </a:dk1>
        <a:lt1>
          <a:srgbClr val="FFFFFF"/>
        </a:lt1>
        <a:dk2>
          <a:srgbClr val="D52B1E"/>
        </a:dk2>
        <a:lt2>
          <a:srgbClr val="9A9B9C"/>
        </a:lt2>
        <a:accent1>
          <a:srgbClr val="A2AD00"/>
        </a:accent1>
        <a:accent2>
          <a:srgbClr val="69963B"/>
        </a:accent2>
        <a:accent3>
          <a:srgbClr val="FFFFFF"/>
        </a:accent3>
        <a:accent4>
          <a:srgbClr val="000000"/>
        </a:accent4>
        <a:accent5>
          <a:srgbClr val="CED3AA"/>
        </a:accent5>
        <a:accent6>
          <a:srgbClr val="5E8735"/>
        </a:accent6>
        <a:hlink>
          <a:srgbClr val="009BBB"/>
        </a:hlink>
        <a:folHlink>
          <a:srgbClr val="0068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anon 3">
        <a:dk1>
          <a:srgbClr val="000000"/>
        </a:dk1>
        <a:lt1>
          <a:srgbClr val="FFFFFF"/>
        </a:lt1>
        <a:dk2>
          <a:srgbClr val="FA001E"/>
        </a:dk2>
        <a:lt2>
          <a:srgbClr val="9C9D9F"/>
        </a:lt2>
        <a:accent1>
          <a:srgbClr val="A2AD00"/>
        </a:accent1>
        <a:accent2>
          <a:srgbClr val="69963B"/>
        </a:accent2>
        <a:accent3>
          <a:srgbClr val="FFFFFF"/>
        </a:accent3>
        <a:accent4>
          <a:srgbClr val="000000"/>
        </a:accent4>
        <a:accent5>
          <a:srgbClr val="CED3AA"/>
        </a:accent5>
        <a:accent6>
          <a:srgbClr val="5E8735"/>
        </a:accent6>
        <a:hlink>
          <a:srgbClr val="0097D4"/>
        </a:hlink>
        <a:folHlink>
          <a:srgbClr val="006F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0063"/>
      </a:accent1>
      <a:accent2>
        <a:srgbClr val="A2AD00"/>
      </a:accent2>
      <a:accent3>
        <a:srgbClr val="FFFFFF"/>
      </a:accent3>
      <a:accent4>
        <a:srgbClr val="000000"/>
      </a:accent4>
      <a:accent5>
        <a:srgbClr val="BFAAB7"/>
      </a:accent5>
      <a:accent6>
        <a:srgbClr val="929C00"/>
      </a:accent6>
      <a:hlink>
        <a:srgbClr val="0097D4"/>
      </a:hlink>
      <a:folHlink>
        <a:srgbClr val="006FB4"/>
      </a:folHlink>
    </a:clrScheme>
    <a:fontScheme name="2_Default Design">
      <a:majorFont>
        <a:latin typeface="DendaNew"/>
        <a:ea typeface="ＭＳ Ｐゴシック"/>
        <a:cs typeface=""/>
      </a:majorFont>
      <a:minorFont>
        <a:latin typeface="DendaNewLight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A001E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FCAAAB"/>
        </a:accent5>
        <a:accent6>
          <a:srgbClr val="929C00"/>
        </a:accent6>
        <a:hlink>
          <a:srgbClr val="0097D4"/>
        </a:hlink>
        <a:folHlink>
          <a:srgbClr val="006F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0063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BFAAB7"/>
        </a:accent5>
        <a:accent6>
          <a:srgbClr val="929C00"/>
        </a:accent6>
        <a:hlink>
          <a:srgbClr val="0097D4"/>
        </a:hlink>
        <a:folHlink>
          <a:srgbClr val="006F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3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0063"/>
      </a:accent1>
      <a:accent2>
        <a:srgbClr val="A2AD00"/>
      </a:accent2>
      <a:accent3>
        <a:srgbClr val="FFFFFF"/>
      </a:accent3>
      <a:accent4>
        <a:srgbClr val="000000"/>
      </a:accent4>
      <a:accent5>
        <a:srgbClr val="BFAAB7"/>
      </a:accent5>
      <a:accent6>
        <a:srgbClr val="929C00"/>
      </a:accent6>
      <a:hlink>
        <a:srgbClr val="0097D4"/>
      </a:hlink>
      <a:folHlink>
        <a:srgbClr val="006FB4"/>
      </a:folHlink>
    </a:clrScheme>
    <a:fontScheme name="3_Default Design">
      <a:majorFont>
        <a:latin typeface="DendaNew"/>
        <a:ea typeface="ＭＳ Ｐゴシック"/>
        <a:cs typeface=""/>
      </a:majorFont>
      <a:minorFont>
        <a:latin typeface="DendaNewLight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A001E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FCAAAB"/>
        </a:accent5>
        <a:accent6>
          <a:srgbClr val="929C00"/>
        </a:accent6>
        <a:hlink>
          <a:srgbClr val="0097D4"/>
        </a:hlink>
        <a:folHlink>
          <a:srgbClr val="006F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0063"/>
        </a:accent1>
        <a:accent2>
          <a:srgbClr val="A2AD00"/>
        </a:accent2>
        <a:accent3>
          <a:srgbClr val="FFFFFF"/>
        </a:accent3>
        <a:accent4>
          <a:srgbClr val="000000"/>
        </a:accent4>
        <a:accent5>
          <a:srgbClr val="BFAAB7"/>
        </a:accent5>
        <a:accent6>
          <a:srgbClr val="929C00"/>
        </a:accent6>
        <a:hlink>
          <a:srgbClr val="0097D4"/>
        </a:hlink>
        <a:folHlink>
          <a:srgbClr val="006F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ASTER Corp ppt temp 4.3">
  <a:themeElements>
    <a:clrScheme name="MASTER Corp ppt temp 4.3 1">
      <a:dk1>
        <a:srgbClr val="000000"/>
      </a:dk1>
      <a:lt1>
        <a:srgbClr val="FFFFFF"/>
      </a:lt1>
      <a:dk2>
        <a:srgbClr val="C60C30"/>
      </a:dk2>
      <a:lt2>
        <a:srgbClr val="9A9B9C"/>
      </a:lt2>
      <a:accent1>
        <a:srgbClr val="A2AD00"/>
      </a:accent1>
      <a:accent2>
        <a:srgbClr val="69963B"/>
      </a:accent2>
      <a:accent3>
        <a:srgbClr val="FFFFFF"/>
      </a:accent3>
      <a:accent4>
        <a:srgbClr val="000000"/>
      </a:accent4>
      <a:accent5>
        <a:srgbClr val="CED3AA"/>
      </a:accent5>
      <a:accent6>
        <a:srgbClr val="5E8735"/>
      </a:accent6>
      <a:hlink>
        <a:srgbClr val="00B2C0"/>
      </a:hlink>
      <a:folHlink>
        <a:srgbClr val="009697"/>
      </a:folHlink>
    </a:clrScheme>
    <a:fontScheme name="MASTER Corp ppt temp 4.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Corp ppt temp 4.3 1">
        <a:dk1>
          <a:srgbClr val="000000"/>
        </a:dk1>
        <a:lt1>
          <a:srgbClr val="FFFFFF"/>
        </a:lt1>
        <a:dk2>
          <a:srgbClr val="C60C30"/>
        </a:dk2>
        <a:lt2>
          <a:srgbClr val="9A9B9C"/>
        </a:lt2>
        <a:accent1>
          <a:srgbClr val="A2AD00"/>
        </a:accent1>
        <a:accent2>
          <a:srgbClr val="69963B"/>
        </a:accent2>
        <a:accent3>
          <a:srgbClr val="FFFFFF"/>
        </a:accent3>
        <a:accent4>
          <a:srgbClr val="000000"/>
        </a:accent4>
        <a:accent5>
          <a:srgbClr val="CED3AA"/>
        </a:accent5>
        <a:accent6>
          <a:srgbClr val="5E8735"/>
        </a:accent6>
        <a:hlink>
          <a:srgbClr val="00B2C0"/>
        </a:hlink>
        <a:folHlink>
          <a:srgbClr val="0096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4_Canon 3">
    <a:dk1>
      <a:srgbClr val="000000"/>
    </a:dk1>
    <a:lt1>
      <a:srgbClr val="FFFFFF"/>
    </a:lt1>
    <a:dk2>
      <a:srgbClr val="FA001E"/>
    </a:dk2>
    <a:lt2>
      <a:srgbClr val="9C9D9F"/>
    </a:lt2>
    <a:accent1>
      <a:srgbClr val="A2AD00"/>
    </a:accent1>
    <a:accent2>
      <a:srgbClr val="69963B"/>
    </a:accent2>
    <a:accent3>
      <a:srgbClr val="FFFFFF"/>
    </a:accent3>
    <a:accent4>
      <a:srgbClr val="000000"/>
    </a:accent4>
    <a:accent5>
      <a:srgbClr val="CED3AA"/>
    </a:accent5>
    <a:accent6>
      <a:srgbClr val="5E8735"/>
    </a:accent6>
    <a:hlink>
      <a:srgbClr val="0097D4"/>
    </a:hlink>
    <a:folHlink>
      <a:srgbClr val="006FB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475</Words>
  <Application>Microsoft Office PowerPoint</Application>
  <PresentationFormat>On-screen Show (4:3)</PresentationFormat>
  <Paragraphs>214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Blank Presentation</vt:lpstr>
      <vt:lpstr>4_Canon</vt:lpstr>
      <vt:lpstr>2_Default Design</vt:lpstr>
      <vt:lpstr>3_Default Design</vt:lpstr>
      <vt:lpstr>MASTER Corp ppt temp 4.3</vt:lpstr>
      <vt:lpstr>PowerPoint Presentation</vt:lpstr>
      <vt:lpstr>PowerPoint Presentation</vt:lpstr>
      <vt:lpstr>Status of merger of Canon and Océ</vt:lpstr>
      <vt:lpstr>Customers</vt:lpstr>
      <vt:lpstr>PowerPoint Presentation</vt:lpstr>
      <vt:lpstr>PowerPoint Presentation</vt:lpstr>
      <vt:lpstr>PowerPoint Presentation</vt:lpstr>
      <vt:lpstr>2010 Redefinition of the digital printer</vt:lpstr>
      <vt:lpstr>Report methodology</vt:lpstr>
      <vt:lpstr>Decline in run lengths; huge  increase in short runs, especially  in jobs less than 2000 run length</vt:lpstr>
      <vt:lpstr>PowerPoint Presentation</vt:lpstr>
      <vt:lpstr>PowerPoint Presentation</vt:lpstr>
      <vt:lpstr>Key EBBP Elements</vt:lpstr>
      <vt:lpstr>Canon Workflow Program</vt:lpstr>
      <vt:lpstr>PowerPoint Presentation</vt:lpstr>
      <vt:lpstr>PowerPoint Presentation</vt:lpstr>
      <vt:lpstr>imagePRESS colour range</vt:lpstr>
      <vt:lpstr>VarioPrint 6000 Ultra Line Black and White range</vt:lpstr>
      <vt:lpstr>imagePRESS Black&amp; White range</vt:lpstr>
      <vt:lpstr>PowerPoint Presentation</vt:lpstr>
      <vt:lpstr>Structured support at every step</vt:lpstr>
      <vt:lpstr>PowerPoint Presentation</vt:lpstr>
    </vt:vector>
  </TitlesOfParts>
  <Company>April-Six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Hearn</dc:creator>
  <cp:lastModifiedBy>Bende, S. - Saso -</cp:lastModifiedBy>
  <cp:revision>121</cp:revision>
  <dcterms:created xsi:type="dcterms:W3CDTF">2010-05-07T12:53:11Z</dcterms:created>
  <dcterms:modified xsi:type="dcterms:W3CDTF">2011-10-25T12:58:30Z</dcterms:modified>
</cp:coreProperties>
</file>