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  <p:sldMasterId id="2147483677" r:id="rId3"/>
    <p:sldMasterId id="2147483718" r:id="rId4"/>
    <p:sldMasterId id="2147483731" r:id="rId5"/>
    <p:sldMasterId id="2147483741" r:id="rId6"/>
    <p:sldMasterId id="2147483757" r:id="rId7"/>
    <p:sldMasterId id="2147483767" r:id="rId8"/>
    <p:sldMasterId id="2147483781" r:id="rId9"/>
    <p:sldMasterId id="2147483807" r:id="rId10"/>
  </p:sldMasterIdLst>
  <p:notesMasterIdLst>
    <p:notesMasterId r:id="rId45"/>
  </p:notesMasterIdLst>
  <p:sldIdLst>
    <p:sldId id="256" r:id="rId11"/>
    <p:sldId id="396" r:id="rId12"/>
    <p:sldId id="398" r:id="rId13"/>
    <p:sldId id="399" r:id="rId14"/>
    <p:sldId id="400" r:id="rId15"/>
    <p:sldId id="404" r:id="rId16"/>
    <p:sldId id="405" r:id="rId17"/>
    <p:sldId id="378" r:id="rId18"/>
    <p:sldId id="335" r:id="rId19"/>
    <p:sldId id="362" r:id="rId20"/>
    <p:sldId id="383" r:id="rId21"/>
    <p:sldId id="382" r:id="rId22"/>
    <p:sldId id="379" r:id="rId23"/>
    <p:sldId id="408" r:id="rId24"/>
    <p:sldId id="409" r:id="rId25"/>
    <p:sldId id="410" r:id="rId26"/>
    <p:sldId id="411" r:id="rId27"/>
    <p:sldId id="412" r:id="rId28"/>
    <p:sldId id="415" r:id="rId29"/>
    <p:sldId id="407" r:id="rId30"/>
    <p:sldId id="386" r:id="rId31"/>
    <p:sldId id="344" r:id="rId32"/>
    <p:sldId id="349" r:id="rId33"/>
    <p:sldId id="385" r:id="rId34"/>
    <p:sldId id="350" r:id="rId35"/>
    <p:sldId id="387" r:id="rId36"/>
    <p:sldId id="390" r:id="rId37"/>
    <p:sldId id="388" r:id="rId38"/>
    <p:sldId id="389" r:id="rId39"/>
    <p:sldId id="391" r:id="rId40"/>
    <p:sldId id="394" r:id="rId41"/>
    <p:sldId id="327" r:id="rId42"/>
    <p:sldId id="417" r:id="rId43"/>
    <p:sldId id="306" r:id="rId44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7C00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0" autoAdjust="0"/>
    <p:restoredTop sz="98849" autoAdjust="0"/>
  </p:normalViewPr>
  <p:slideViewPr>
    <p:cSldViewPr snapToGrid="0">
      <p:cViewPr>
        <p:scale>
          <a:sx n="100" d="100"/>
          <a:sy n="100" d="100"/>
        </p:scale>
        <p:origin x="-1680" y="-684"/>
      </p:cViewPr>
      <p:guideLst>
        <p:guide orient="horz" pos="2160"/>
        <p:guide pos="4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8DD06DC-C120-43C2-9BBE-F9A76C9CC8CE}" type="datetimeFigureOut">
              <a:rPr lang="nl-BE"/>
              <a:pPr>
                <a:defRPr/>
              </a:pPr>
              <a:t>22/02/2013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B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BF25601-F769-47F6-BE1B-60C691DCA3C0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747713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4716463"/>
            <a:ext cx="5432425" cy="446246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714875"/>
            <a:ext cx="5441950" cy="4467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B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9163" y="744538"/>
            <a:ext cx="496093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BE" smtClean="0"/>
          </a:p>
        </p:txBody>
      </p:sp>
      <p:sp>
        <p:nvSpPr>
          <p:cNvPr id="162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636A0A-FFDA-44ED-B854-7A7661FCB94D}" type="slidenum">
              <a:rPr 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nl-N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9163" y="744538"/>
            <a:ext cx="496093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BE" smtClean="0"/>
          </a:p>
        </p:txBody>
      </p:sp>
      <p:sp>
        <p:nvSpPr>
          <p:cNvPr id="164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CCA055-08AC-487F-99B6-AB8F4B1D455E}" type="slidenum">
              <a:rPr 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nl-N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714875"/>
            <a:ext cx="5441950" cy="4467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B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714875"/>
            <a:ext cx="5441950" cy="4467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B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714875"/>
            <a:ext cx="5441950" cy="4467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B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BE" smtClean="0"/>
          </a:p>
        </p:txBody>
      </p:sp>
      <p:sp>
        <p:nvSpPr>
          <p:cNvPr id="181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2A4A23-DCF0-48D9-8561-92473E19B85D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747713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4716463"/>
            <a:ext cx="5432425" cy="446246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mtClean="0">
                <a:latin typeface="Times" pitchFamily="18" charset="0"/>
              </a:rPr>
              <a:t>Punch Graphix is the result of a successful combination of unique and proven digital printing and prepress technology, solid intellectual property and a long-standing track record of high-quality product development and manufacturing.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744538"/>
            <a:ext cx="4960938" cy="37195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7713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4716463"/>
            <a:ext cx="5432425" cy="446246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3 aspects in which Xeikon differs from others.</a:t>
            </a:r>
          </a:p>
          <a:p>
            <a:pPr>
              <a:spcBef>
                <a:spcPct val="0"/>
              </a:spcBef>
            </a:pPr>
            <a:r>
              <a:rPr lang="en-US" smtClean="0"/>
              <a:t>Why not quality – because it’s a given and quality can be interpreted in different ways.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7713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4716463"/>
            <a:ext cx="5432425" cy="446246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3 aspects in which Xeikon differs from others.</a:t>
            </a:r>
          </a:p>
          <a:p>
            <a:pPr>
              <a:spcBef>
                <a:spcPct val="0"/>
              </a:spcBef>
            </a:pPr>
            <a:r>
              <a:rPr lang="en-US" smtClean="0"/>
              <a:t>Why not quality – because it’s a given and quality can be interpreted in different ways.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714875"/>
            <a:ext cx="5441950" cy="4467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B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6463"/>
            <a:ext cx="5435600" cy="44656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BE" smtClean="0"/>
          </a:p>
        </p:txBody>
      </p:sp>
      <p:sp>
        <p:nvSpPr>
          <p:cNvPr id="158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328B85-FC2C-4226-8000-1E9E2E076647}" type="slidenum">
              <a:rPr 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nl-N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0888" y="2060117"/>
            <a:ext cx="7707312" cy="1470025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0887" y="3658560"/>
            <a:ext cx="7723011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A66A0-D1AF-491E-B736-ABA629B7581C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B9532-C6F2-4EFA-86A6-051C60724589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6068CF4-3A56-4791-8D39-AB06EA13C46F}" type="datetime1">
              <a:rPr lang="nl-NL"/>
              <a:pPr>
                <a:defRPr/>
              </a:pPr>
              <a:t>22-2-2013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dirty="0"/>
            </a:lvl1pPr>
          </a:lstStyle>
          <a:p>
            <a:pPr>
              <a:defRPr/>
            </a:pPr>
            <a:r>
              <a:rPr lang="en-US"/>
              <a:t>*** Confidential - 2010 ***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CD451F3-6DD3-4DB3-980A-604A23025FB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advClick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3D297BC0-9353-4881-A0C9-493963E3D68B}" type="datetime1">
              <a:rPr lang="nl-NL"/>
              <a:pPr>
                <a:defRPr/>
              </a:pPr>
              <a:t>22-2-2013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dirty="0"/>
            </a:lvl1pPr>
          </a:lstStyle>
          <a:p>
            <a:pPr>
              <a:defRPr/>
            </a:pPr>
            <a:r>
              <a:rPr lang="en-US"/>
              <a:t>*** Confidential - 2010 ***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84F50AAD-B328-4FF2-915F-99844534876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advClick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497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494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9BEFF32-FA11-41C8-8FCA-C77D26E10053}" type="datetime1">
              <a:rPr lang="nl-NL"/>
              <a:pPr>
                <a:defRPr/>
              </a:pPr>
              <a:t>22-2-2013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dirty="0"/>
            </a:lvl1pPr>
          </a:lstStyle>
          <a:p>
            <a:pPr>
              <a:defRPr/>
            </a:pPr>
            <a:r>
              <a:rPr lang="en-US"/>
              <a:t>*** Confidential - 2010 ***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84FE429D-F335-4BB5-9211-525D72CDEEE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advClick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8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AA99750-6414-4D58-BF64-7FA0C3C083F1}" type="datetime1">
              <a:rPr lang="nl-NL"/>
              <a:pPr>
                <a:defRPr/>
              </a:pPr>
              <a:t>22-2-2013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dirty="0"/>
            </a:lvl1pPr>
          </a:lstStyle>
          <a:p>
            <a:pPr>
              <a:defRPr/>
            </a:pPr>
            <a:r>
              <a:rPr lang="en-US"/>
              <a:t>*** Confidential - 2010 ***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3B1F5081-91E0-4EE2-B08E-0CC111563BA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advClick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EBEE3B7-09E5-4DEE-B70B-ADEB2BCC9838}" type="datetime1">
              <a:rPr lang="nl-NL"/>
              <a:pPr>
                <a:defRPr/>
              </a:pPr>
              <a:t>22-2-2013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dirty="0"/>
            </a:lvl1pPr>
          </a:lstStyle>
          <a:p>
            <a:pPr>
              <a:defRPr/>
            </a:pPr>
            <a:r>
              <a:rPr lang="en-US"/>
              <a:t>*** Confidential - 2010 ***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33077B1A-BEFF-4466-9D4E-7FD56494A60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advClick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-27504"/>
            <a:ext cx="2057400" cy="61531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27504"/>
            <a:ext cx="6019800" cy="61531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A38A372-8B95-4754-A099-1B3970326E58}" type="datetime1">
              <a:rPr lang="nl-NL"/>
              <a:pPr>
                <a:defRPr/>
              </a:pPr>
              <a:t>22-2-2013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dirty="0"/>
            </a:lvl1pPr>
          </a:lstStyle>
          <a:p>
            <a:pPr>
              <a:defRPr/>
            </a:pPr>
            <a:r>
              <a:rPr lang="en-US"/>
              <a:t>*** Confidential - 2010 ***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73FA0438-098B-4262-936D-A1B47695707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advClick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053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0075" y="1647827"/>
            <a:ext cx="8229600" cy="4512944"/>
          </a:xfrm>
        </p:spPr>
        <p:txBody>
          <a:bodyPr/>
          <a:lstStyle/>
          <a:p>
            <a:pPr lvl="0"/>
            <a:endParaRPr lang="nl-BE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9189F39-3F47-49FB-ADBF-9B86CDA0302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8807450" y="6497638"/>
            <a:ext cx="3365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/>
          <a:p>
            <a:pPr>
              <a:defRPr/>
            </a:pPr>
            <a:endParaRPr lang="nl-BE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915400" y="-14288"/>
            <a:ext cx="241300" cy="5283201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 defTabSz="1073150">
              <a:defRPr/>
            </a:pPr>
            <a:endParaRPr lang="nl-BE" sz="14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3"/>
          <a:srcRect r="29089" b="14467"/>
          <a:stretch>
            <a:fillRect/>
          </a:stretch>
        </p:blipFill>
        <p:spPr bwMode="auto">
          <a:xfrm>
            <a:off x="0" y="-14288"/>
            <a:ext cx="8948738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78" name="Tijdelijke aanduiding voor titel 1"/>
          <p:cNvSpPr>
            <a:spLocks noGrp="1"/>
          </p:cNvSpPr>
          <p:nvPr>
            <p:ph type="ctrTitle"/>
          </p:nvPr>
        </p:nvSpPr>
        <p:spPr>
          <a:xfrm>
            <a:off x="395654" y="5562601"/>
            <a:ext cx="6394938" cy="57785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182279" name="Tijdelijke aanduiding voor tekst 2"/>
          <p:cNvSpPr>
            <a:spLocks noGrp="1"/>
          </p:cNvSpPr>
          <p:nvPr>
            <p:ph type="subTitle" idx="1"/>
          </p:nvPr>
        </p:nvSpPr>
        <p:spPr>
          <a:xfrm>
            <a:off x="402981" y="6227923"/>
            <a:ext cx="6400800" cy="322263"/>
          </a:xfrm>
        </p:spPr>
        <p:txBody>
          <a:bodyPr/>
          <a:lstStyle>
            <a:lvl1pPr marL="0" indent="0">
              <a:buFont typeface="Arial" charset="0"/>
              <a:buNone/>
              <a:defRPr sz="2300"/>
            </a:lvl1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tex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538" indent="-363538">
              <a:buClr>
                <a:srgbClr val="CC0000"/>
              </a:buClr>
              <a:buSzPct val="160000"/>
              <a:defRPr/>
            </a:lvl1pPr>
            <a:lvl2pPr marL="711200" indent="-347663">
              <a:buClr>
                <a:srgbClr val="C00000"/>
              </a:buClr>
              <a:buSzPct val="140000"/>
              <a:buFont typeface="Arial" pitchFamily="34" charset="0"/>
              <a:buChar char="•"/>
              <a:defRPr/>
            </a:lvl2pPr>
            <a:lvl3pPr marL="987425" indent="-276225">
              <a:buClr>
                <a:srgbClr val="CC0000"/>
              </a:buClr>
              <a:buSzPct val="125000"/>
              <a:defRPr/>
            </a:lvl3pPr>
            <a:lvl4pPr marL="1349375" indent="-274638">
              <a:buClr>
                <a:srgbClr val="CC0000"/>
              </a:buClr>
              <a:buSzPct val="115000"/>
              <a:defRPr sz="1800"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32B6BDF-250A-4971-B49F-BEA01E53AF5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7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341437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976E235-9735-4495-92E2-C5A11131271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D3EF2-BEDA-4357-AAEF-BC01E03E5C5B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3" y="1535113"/>
            <a:ext cx="4041531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3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67A3AC5-4B04-41B2-A5AC-2E5D58AE9F9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Columns overview Mach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/>
          <p:nvPr userDrawn="1"/>
        </p:nvSpPr>
        <p:spPr>
          <a:xfrm>
            <a:off x="658813" y="6477000"/>
            <a:ext cx="1285875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3"/>
          <p:cNvSpPr/>
          <p:nvPr userDrawn="1"/>
        </p:nvSpPr>
        <p:spPr>
          <a:xfrm>
            <a:off x="2028825" y="6477000"/>
            <a:ext cx="1285875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5"/>
          <p:cNvSpPr/>
          <p:nvPr userDrawn="1"/>
        </p:nvSpPr>
        <p:spPr>
          <a:xfrm>
            <a:off x="3395663" y="6477000"/>
            <a:ext cx="1285875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9"/>
          <p:cNvSpPr/>
          <p:nvPr userDrawn="1"/>
        </p:nvSpPr>
        <p:spPr>
          <a:xfrm>
            <a:off x="6130925" y="6477000"/>
            <a:ext cx="1285875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Rectangle 20"/>
          <p:cNvSpPr/>
          <p:nvPr userDrawn="1"/>
        </p:nvSpPr>
        <p:spPr>
          <a:xfrm>
            <a:off x="7870825" y="6477000"/>
            <a:ext cx="642938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Rectangle 22"/>
          <p:cNvSpPr/>
          <p:nvPr userDrawn="1"/>
        </p:nvSpPr>
        <p:spPr>
          <a:xfrm>
            <a:off x="4767263" y="6477000"/>
            <a:ext cx="1285875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786051" y="1524001"/>
            <a:ext cx="3571900" cy="2000251"/>
          </a:xfrm>
          <a:prstGeom prst="rect">
            <a:avLst/>
          </a:prstGeom>
        </p:spPr>
        <p:txBody>
          <a:bodyPr/>
          <a:lstStyle>
            <a:lvl1pPr algn="r">
              <a:buNone/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30000" y="897600"/>
            <a:ext cx="7871090" cy="576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300">
                <a:solidFill>
                  <a:srgbClr val="C3182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30000" y="1524081"/>
            <a:ext cx="3584810" cy="1714511"/>
          </a:xfrm>
          <a:prstGeom prst="rect">
            <a:avLst/>
          </a:prstGeom>
        </p:spPr>
        <p:txBody>
          <a:bodyPr lIns="0" tIns="0" rIns="0" bIns="0"/>
          <a:lstStyle>
            <a:lvl1pPr marL="413500" indent="-413500">
              <a:buClr>
                <a:srgbClr val="C31820"/>
              </a:buClr>
              <a:buSzPct val="100000"/>
              <a:buFont typeface="Arial" pitchFamily="34" charset="0"/>
              <a:buChar char="■"/>
              <a:defRPr sz="2300" b="0">
                <a:latin typeface="Arial" pitchFamily="34" charset="0"/>
                <a:cs typeface="Arial" pitchFamily="34" charset="0"/>
              </a:defRPr>
            </a:lvl1pPr>
            <a:lvl2pPr marL="743183" indent="-327820">
              <a:buClr>
                <a:srgbClr val="969696"/>
              </a:buClr>
              <a:buFont typeface="Arial" pitchFamily="34" charset="0"/>
              <a:buChar char="■"/>
              <a:defRPr sz="23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2pPr>
            <a:lvl3pPr marL="1050514" indent="-268216">
              <a:defRPr sz="23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3pPr>
            <a:lvl4pPr marL="1363433" indent="-268216">
              <a:buSzPct val="90000"/>
              <a:buFont typeface="Courier New" pitchFamily="49" charset="0"/>
              <a:buChar char="o"/>
              <a:defRPr sz="23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4pPr>
            <a:lvl5pPr marL="1687528" indent="-268216">
              <a:defRPr sz="23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30000" y="2381244"/>
            <a:ext cx="1872000" cy="3333773"/>
          </a:xfrm>
          <a:prstGeom prst="roundRect">
            <a:avLst>
              <a:gd name="adj" fmla="val 9717"/>
            </a:avLst>
          </a:prstGeom>
          <a:solidFill>
            <a:schemeClr val="bg1"/>
          </a:solidFill>
          <a:ln>
            <a:solidFill>
              <a:srgbClr val="969696"/>
            </a:solidFill>
          </a:ln>
        </p:spPr>
        <p:txBody>
          <a:bodyPr lIns="42239" tIns="42239" rIns="42239" bIns="42239"/>
          <a:lstStyle>
            <a:lvl1pPr marL="0" indent="0">
              <a:spcAft>
                <a:spcPts val="352"/>
              </a:spcAft>
              <a:buNone/>
              <a:defRPr sz="1600" b="1">
                <a:solidFill>
                  <a:srgbClr val="C31820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Clr>
                <a:srgbClr val="969696"/>
              </a:buClr>
              <a:buFont typeface="Wingdings" pitchFamily="2" charset="2"/>
              <a:buNone/>
              <a:defRPr sz="14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2pPr>
            <a:lvl3pPr marL="113620" indent="-113620">
              <a:spcBef>
                <a:spcPts val="0"/>
              </a:spcBef>
              <a:buClr>
                <a:srgbClr val="969696"/>
              </a:buClr>
              <a:buFont typeface="Wingdings" pitchFamily="2" charset="2"/>
              <a:buChar char="§"/>
              <a:defRPr sz="14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3pPr>
            <a:lvl4pPr marL="214201" indent="-113620">
              <a:spcBef>
                <a:spcPts val="0"/>
              </a:spcBef>
              <a:buClr>
                <a:srgbClr val="969696"/>
              </a:buClr>
              <a:buFont typeface="Arial" pitchFamily="34" charset="0"/>
              <a:buChar char="-"/>
              <a:defRPr sz="14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4pPr>
            <a:lvl5pPr marL="214201" indent="-113620">
              <a:spcBef>
                <a:spcPts val="0"/>
              </a:spcBef>
              <a:buClr>
                <a:srgbClr val="969696"/>
              </a:buClr>
              <a:buFont typeface="Arial" pitchFamily="34" charset="0"/>
              <a:buChar char="-"/>
              <a:defRPr sz="14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631921" y="2857496"/>
            <a:ext cx="1872000" cy="2857520"/>
          </a:xfrm>
          <a:prstGeom prst="roundRect">
            <a:avLst>
              <a:gd name="adj" fmla="val 9717"/>
            </a:avLst>
          </a:prstGeom>
          <a:solidFill>
            <a:schemeClr val="bg1"/>
          </a:solidFill>
          <a:ln>
            <a:solidFill>
              <a:srgbClr val="969696"/>
            </a:solidFill>
          </a:ln>
        </p:spPr>
        <p:txBody>
          <a:bodyPr lIns="42239" tIns="42239" rIns="42239" bIns="42239"/>
          <a:lstStyle>
            <a:lvl1pPr marL="0" indent="0">
              <a:spcAft>
                <a:spcPts val="352"/>
              </a:spcAft>
              <a:buNone/>
              <a:defRPr sz="1600" b="1">
                <a:solidFill>
                  <a:srgbClr val="C31820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Clr>
                <a:srgbClr val="969696"/>
              </a:buClr>
              <a:buFont typeface="Wingdings" pitchFamily="2" charset="2"/>
              <a:buNone/>
              <a:defRPr sz="14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2pPr>
            <a:lvl3pPr marL="113620" indent="-113620">
              <a:spcBef>
                <a:spcPts val="0"/>
              </a:spcBef>
              <a:buClr>
                <a:srgbClr val="969696"/>
              </a:buClr>
              <a:buFont typeface="Wingdings" pitchFamily="2" charset="2"/>
              <a:buChar char="§"/>
              <a:defRPr sz="14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3pPr>
            <a:lvl4pPr marL="214201" indent="-113620">
              <a:spcBef>
                <a:spcPts val="0"/>
              </a:spcBef>
              <a:buClr>
                <a:srgbClr val="969696"/>
              </a:buClr>
              <a:buFont typeface="Arial" pitchFamily="34" charset="0"/>
              <a:buChar char="-"/>
              <a:defRPr sz="14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4pPr>
            <a:lvl5pPr marL="214201" indent="-113620">
              <a:spcBef>
                <a:spcPts val="0"/>
              </a:spcBef>
              <a:buClr>
                <a:srgbClr val="969696"/>
              </a:buClr>
              <a:buFont typeface="Arial" pitchFamily="34" charset="0"/>
              <a:buChar char="-"/>
              <a:defRPr sz="14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633842" y="2857496"/>
            <a:ext cx="1872000" cy="2857520"/>
          </a:xfrm>
          <a:prstGeom prst="roundRect">
            <a:avLst>
              <a:gd name="adj" fmla="val 9717"/>
            </a:avLst>
          </a:prstGeom>
          <a:solidFill>
            <a:schemeClr val="bg1"/>
          </a:solidFill>
          <a:ln>
            <a:solidFill>
              <a:srgbClr val="969696"/>
            </a:solidFill>
          </a:ln>
        </p:spPr>
        <p:txBody>
          <a:bodyPr lIns="42239" tIns="42239" rIns="42239" bIns="42239"/>
          <a:lstStyle>
            <a:lvl1pPr marL="0" indent="0">
              <a:spcAft>
                <a:spcPts val="352"/>
              </a:spcAft>
              <a:buNone/>
              <a:defRPr sz="1600" b="1">
                <a:solidFill>
                  <a:srgbClr val="C31820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Clr>
                <a:srgbClr val="969696"/>
              </a:buClr>
              <a:buFont typeface="Wingdings" pitchFamily="2" charset="2"/>
              <a:buNone/>
              <a:defRPr sz="14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2pPr>
            <a:lvl3pPr marL="113620" indent="-113620">
              <a:spcBef>
                <a:spcPts val="0"/>
              </a:spcBef>
              <a:buClr>
                <a:srgbClr val="969696"/>
              </a:buClr>
              <a:buFont typeface="Wingdings" pitchFamily="2" charset="2"/>
              <a:buChar char="§"/>
              <a:defRPr sz="14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3pPr>
            <a:lvl4pPr marL="214201" indent="-113620">
              <a:spcBef>
                <a:spcPts val="0"/>
              </a:spcBef>
              <a:buClr>
                <a:srgbClr val="969696"/>
              </a:buClr>
              <a:buFont typeface="Arial" pitchFamily="34" charset="0"/>
              <a:buChar char="-"/>
              <a:defRPr sz="14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4pPr>
            <a:lvl5pPr marL="214201" indent="-113620">
              <a:spcBef>
                <a:spcPts val="0"/>
              </a:spcBef>
              <a:buClr>
                <a:srgbClr val="969696"/>
              </a:buClr>
              <a:buFont typeface="Arial" pitchFamily="34" charset="0"/>
              <a:buChar char="-"/>
              <a:defRPr sz="14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635764" y="2381244"/>
            <a:ext cx="1872000" cy="3333773"/>
          </a:xfrm>
          <a:prstGeom prst="roundRect">
            <a:avLst>
              <a:gd name="adj" fmla="val 9717"/>
            </a:avLst>
          </a:prstGeom>
          <a:solidFill>
            <a:schemeClr val="bg1"/>
          </a:solidFill>
          <a:ln>
            <a:solidFill>
              <a:srgbClr val="969696"/>
            </a:solidFill>
          </a:ln>
        </p:spPr>
        <p:txBody>
          <a:bodyPr lIns="42239" tIns="42239" rIns="42239" bIns="42239"/>
          <a:lstStyle>
            <a:lvl1pPr marL="0" indent="0">
              <a:spcAft>
                <a:spcPts val="352"/>
              </a:spcAft>
              <a:buNone/>
              <a:defRPr sz="1600" b="1">
                <a:solidFill>
                  <a:srgbClr val="C31820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Clr>
                <a:srgbClr val="969696"/>
              </a:buClr>
              <a:buFont typeface="Wingdings" pitchFamily="2" charset="2"/>
              <a:buNone/>
              <a:defRPr sz="14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2pPr>
            <a:lvl3pPr marL="113620" indent="-113620">
              <a:spcBef>
                <a:spcPts val="0"/>
              </a:spcBef>
              <a:buClr>
                <a:srgbClr val="969696"/>
              </a:buClr>
              <a:buFont typeface="Wingdings" pitchFamily="2" charset="2"/>
              <a:buChar char="§"/>
              <a:defRPr sz="14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3pPr>
            <a:lvl4pPr marL="214201" indent="-113620">
              <a:spcBef>
                <a:spcPts val="0"/>
              </a:spcBef>
              <a:buClr>
                <a:srgbClr val="969696"/>
              </a:buClr>
              <a:buFont typeface="Arial" pitchFamily="34" charset="0"/>
              <a:buChar char="-"/>
              <a:defRPr sz="14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4pPr>
            <a:lvl5pPr marL="214201" indent="-113620">
              <a:spcBef>
                <a:spcPts val="0"/>
              </a:spcBef>
              <a:buClr>
                <a:srgbClr val="969696"/>
              </a:buClr>
              <a:buFont typeface="Arial" pitchFamily="34" charset="0"/>
              <a:buChar char="-"/>
              <a:defRPr sz="14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7866063" y="6480175"/>
            <a:ext cx="647700" cy="239713"/>
          </a:xfr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BEBEB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9FD3DEF-20F6-4425-AE84-B4FE7EEA03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053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13536"/>
            <a:ext cx="4038600" cy="45129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13536"/>
            <a:ext cx="4038600" cy="45129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6225"/>
            <a:ext cx="2133600" cy="231775"/>
          </a:xfrm>
          <a:prstGeom prst="rect">
            <a:avLst/>
          </a:prstGeom>
        </p:spPr>
        <p:txBody>
          <a:bodyPr lIns="103163" tIns="51581" rIns="103163" bIns="51581"/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B02951E6-E26B-4507-AC8A-D06DAE8B7BA9}" type="datetime3">
              <a:rPr lang="en-GB"/>
              <a:pPr>
                <a:defRPr/>
              </a:pPr>
              <a:t>22 February, 2013</a:t>
            </a:fld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395A70D-C9BE-42CF-AFF6-88717D8CF11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400" dirty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11B5678-8583-49AA-8D96-889A46078D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-27517"/>
            <a:ext cx="8229600" cy="11430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4"/>
            <a:ext cx="4038600" cy="21611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4"/>
            <a:ext cx="4038600" cy="21611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64519"/>
            <a:ext cx="4038600" cy="21611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64519"/>
            <a:ext cx="4038600" cy="21611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24613"/>
            <a:ext cx="2133600" cy="365125"/>
          </a:xfrm>
          <a:prstGeom prst="rect">
            <a:avLst/>
          </a:prstGeom>
        </p:spPr>
        <p:txBody>
          <a:bodyPr vert="horz" wrap="square" lIns="107275" tIns="53637" rIns="107275" bIns="53637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1130F0A0-5A39-476F-AFF9-0B044870E409}" type="datetime1">
              <a:rPr lang="nl-NL"/>
              <a:pPr>
                <a:defRPr/>
              </a:pPr>
              <a:t>22-2-2013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24613"/>
            <a:ext cx="2895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24613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13E481F-79AA-4FAF-B5D4-3C930FAB417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advClick="0" advTm="1200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r text 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658813" y="6477000"/>
            <a:ext cx="1285875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52" tIns="61075" rIns="122152" bIns="61075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/>
          <p:nvPr userDrawn="1"/>
        </p:nvSpPr>
        <p:spPr>
          <a:xfrm>
            <a:off x="2028825" y="6477000"/>
            <a:ext cx="1285875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52" tIns="61075" rIns="122152" bIns="61075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/>
          <p:nvPr userDrawn="1"/>
        </p:nvSpPr>
        <p:spPr>
          <a:xfrm>
            <a:off x="3395663" y="6477000"/>
            <a:ext cx="1285875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52" tIns="61075" rIns="122152" bIns="61075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9" name="Rectangle 12"/>
          <p:cNvSpPr/>
          <p:nvPr userDrawn="1"/>
        </p:nvSpPr>
        <p:spPr>
          <a:xfrm>
            <a:off x="6130925" y="6477000"/>
            <a:ext cx="1285875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52" tIns="61075" rIns="122152" bIns="61075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Rectangle 13"/>
          <p:cNvSpPr/>
          <p:nvPr userDrawn="1"/>
        </p:nvSpPr>
        <p:spPr>
          <a:xfrm>
            <a:off x="7870825" y="6477000"/>
            <a:ext cx="642938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52" tIns="61075" rIns="122152" bIns="61075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5"/>
          <p:cNvSpPr/>
          <p:nvPr userDrawn="1"/>
        </p:nvSpPr>
        <p:spPr>
          <a:xfrm>
            <a:off x="4767263" y="6477000"/>
            <a:ext cx="1285875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52" tIns="61075" rIns="122152" bIns="61075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30012" y="897712"/>
            <a:ext cx="7884001" cy="57600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>
                <a:solidFill>
                  <a:srgbClr val="C3182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30012" y="1523993"/>
            <a:ext cx="7884001" cy="4381531"/>
          </a:xfrm>
          <a:prstGeom prst="rect">
            <a:avLst/>
          </a:prstGeom>
        </p:spPr>
        <p:txBody>
          <a:bodyPr lIns="0" tIns="0" rIns="0" bIns="0"/>
          <a:lstStyle>
            <a:lvl1pPr marL="153409" indent="-153409">
              <a:buClr>
                <a:srgbClr val="C31820"/>
              </a:buClr>
              <a:buSzPct val="100000"/>
              <a:buFont typeface="Arial" pitchFamily="34" charset="0"/>
              <a:buChar char="■"/>
              <a:defRPr sz="1600" b="1" i="0">
                <a:latin typeface="Arial" pitchFamily="34" charset="0"/>
                <a:cs typeface="Arial" pitchFamily="34" charset="0"/>
              </a:defRPr>
            </a:lvl1pPr>
            <a:lvl2pPr marL="471382" indent="-153409">
              <a:buClr>
                <a:srgbClr val="969696"/>
              </a:buClr>
              <a:buFont typeface="Arial" pitchFamily="34" charset="0"/>
              <a:buChar char="■"/>
              <a:defRPr sz="14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2pPr>
            <a:lvl3pPr marL="792143" indent="-150619">
              <a:tabLst/>
              <a:defRPr sz="14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3pPr>
            <a:lvl4pPr marL="1098960" indent="-147830">
              <a:buSzPct val="90000"/>
              <a:buFont typeface="Courier New" pitchFamily="49" charset="0"/>
              <a:buChar char="o"/>
              <a:tabLst/>
              <a:defRPr sz="14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4pPr>
            <a:lvl5pPr marL="1921339" indent="-305377">
              <a:defRPr sz="25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66063" y="6480175"/>
            <a:ext cx="647700" cy="239713"/>
          </a:xfr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BEBEB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361029-D9FE-485E-B2EF-7BD741FD1C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88B1A-7290-4113-ACD3-B273F86C30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8907463" cy="5657850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504730" y="249382"/>
            <a:ext cx="1197350" cy="2886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2623911"/>
            <a:ext cx="6720116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657" y="5656942"/>
            <a:ext cx="8193314" cy="6858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l-B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0832"/>
            <a:ext cx="8308848" cy="856806"/>
          </a:xfrm>
        </p:spPr>
        <p:txBody>
          <a:bodyPr>
            <a:normAutofit/>
          </a:bodyPr>
          <a:lstStyle>
            <a:lvl1pPr>
              <a:defRPr sz="3600" b="0"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33232" cy="4525963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  <a:lvl2pPr>
              <a:buSzPct val="80000"/>
              <a:defRPr>
                <a:latin typeface="Verdana" pitchFamily="34" charset="0"/>
              </a:defRPr>
            </a:lvl2pPr>
            <a:lvl3pPr>
              <a:defRPr>
                <a:latin typeface="Verdana" pitchFamily="34" charset="0"/>
              </a:defRPr>
            </a:lvl3pPr>
            <a:lvl4pPr>
              <a:defRPr>
                <a:latin typeface="Verdana" pitchFamily="34" charset="0"/>
              </a:defRPr>
            </a:lvl4pPr>
            <a:lvl5pPr>
              <a:defRPr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5799"/>
            <a:ext cx="7924800" cy="4440460"/>
          </a:xfrm>
        </p:spPr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2475" y="1101725"/>
            <a:ext cx="3819525" cy="471597"/>
          </a:xfrm>
        </p:spPr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13D34-AF99-40C0-975E-CB31228471C2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4495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nl-BE" noProof="0" smtClean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47053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13536"/>
            <a:ext cx="4038600" cy="2164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13536"/>
            <a:ext cx="4038600" cy="2164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60496"/>
            <a:ext cx="4038600" cy="216598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60496"/>
            <a:ext cx="4038600" cy="216598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Master2 pp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7176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78" name="Tijdelijke aanduiding voor titel 1"/>
          <p:cNvSpPr>
            <a:spLocks noGrp="1"/>
          </p:cNvSpPr>
          <p:nvPr>
            <p:ph type="ctrTitle"/>
          </p:nvPr>
        </p:nvSpPr>
        <p:spPr>
          <a:xfrm>
            <a:off x="395288" y="5346701"/>
            <a:ext cx="7772400" cy="57785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 noProof="0" smtClean="0"/>
          </a:p>
        </p:txBody>
      </p:sp>
      <p:sp>
        <p:nvSpPr>
          <p:cNvPr id="182279" name="Tijdelijke aanduiding voor tekst 2"/>
          <p:cNvSpPr>
            <a:spLocks noGrp="1"/>
          </p:cNvSpPr>
          <p:nvPr>
            <p:ph type="subTitle" idx="1"/>
          </p:nvPr>
        </p:nvSpPr>
        <p:spPr>
          <a:xfrm>
            <a:off x="403225" y="5924552"/>
            <a:ext cx="6400800" cy="321733"/>
          </a:xfrm>
        </p:spPr>
        <p:txBody>
          <a:bodyPr/>
          <a:lstStyle>
            <a:lvl1pPr marL="0" indent="0">
              <a:buFont typeface="Arial" charset="0"/>
              <a:buNone/>
              <a:defRPr sz="1600"/>
            </a:lvl1pPr>
          </a:lstStyle>
          <a:p>
            <a:pPr lvl="0"/>
            <a:endParaRPr lang="en-US" noProof="0" smtClean="0"/>
          </a:p>
        </p:txBody>
      </p:sp>
    </p:spTree>
  </p:cSld>
  <p:clrMapOvr>
    <a:masterClrMapping/>
  </p:clrMapOvr>
  <p:transition advClick="0" advTm="12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D1D992A-9071-47CD-A803-556FB61FD854}" type="datetime1">
              <a:rPr lang="nl-NL"/>
              <a:pPr>
                <a:defRPr/>
              </a:pPr>
              <a:t>22-2-2013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7AE67CDA-C17B-4DF8-B33B-A60BE38DA82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advClick="0" advTm="12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6"/>
            <a:ext cx="7772400" cy="150071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C87D0C0-E1C7-4C18-939E-4FCC3BBDA5A4}" type="datetime1">
              <a:rPr lang="nl-NL"/>
              <a:pPr>
                <a:defRPr/>
              </a:pPr>
              <a:t>22-2-2013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4C1F14F-B5D7-4406-9851-EBDE10656C5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advClick="0" advTm="12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9D87CF4B-657D-4F85-85C5-608F31E5CCD0}" type="datetime1">
              <a:rPr lang="nl-NL"/>
              <a:pPr>
                <a:defRPr/>
              </a:pPr>
              <a:t>22-2-2013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16C37168-2435-46DD-8F4C-26781D43433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advClick="0" advTm="1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87407-C64A-43B3-A4B7-B13833316489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5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5935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B8EBC48-A651-442F-A2A5-3D8FBBCD6AB6}" type="datetime1">
              <a:rPr lang="nl-NL"/>
              <a:pPr>
                <a:defRPr/>
              </a:pPr>
              <a:t>22-2-2013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070551C-A22A-47BE-835B-926642EB6BA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advClick="0" advTm="12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1FBB41AD-C588-45A8-B047-FAD887187E46}" type="datetime1">
              <a:rPr lang="nl-NL"/>
              <a:pPr>
                <a:defRPr/>
              </a:pPr>
              <a:t>22-2-2013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1E465C7-4A48-4D02-A009-42714F81C9E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advClick="0" advTm="12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8356562D-7BA4-4AA3-A96F-018C7F39CB46}" type="datetime1">
              <a:rPr lang="nl-NL"/>
              <a:pPr>
                <a:defRPr/>
              </a:pPr>
              <a:t>22-2-2013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56E60BC-840F-441B-B849-7B763D4CC17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advClick="0" advTm="12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3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8756A73-B55C-4F64-BA78-6A3B801D28AF}" type="datetime1">
              <a:rPr lang="nl-NL"/>
              <a:pPr>
                <a:defRPr/>
              </a:pPr>
              <a:t>22-2-2013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606888B-2C34-4EDF-8361-649C65552A8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advClick="0" advTm="12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8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53776C8-3166-42CE-BF43-D0FDE0D4CEDC}" type="datetime1">
              <a:rPr lang="nl-NL"/>
              <a:pPr>
                <a:defRPr/>
              </a:pPr>
              <a:t>22-2-2013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D5A4CED-C64F-4DC6-9DDC-7EE681DAC14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advClick="0" advTm="12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C59A755-DA1F-44E0-BBC0-5DE2B012A404}" type="datetime1">
              <a:rPr lang="nl-NL"/>
              <a:pPr>
                <a:defRPr/>
              </a:pPr>
              <a:t>22-2-2013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893D720F-1EB8-4CAE-8CF9-3CD9F83B228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advClick="0" advTm="12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-27516"/>
            <a:ext cx="2057400" cy="61531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27516"/>
            <a:ext cx="6019800" cy="61531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DA14269-E3B2-4625-9CA9-906808FE25C3}" type="datetime1">
              <a:rPr lang="nl-NL"/>
              <a:pPr>
                <a:defRPr/>
              </a:pPr>
              <a:t>22-2-2013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6A3913D-26BF-42E1-8715-8831C4287C8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advClick="0" advTm="12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517"/>
            <a:ext cx="8229600" cy="11430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4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4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E989393-CCE7-4CAA-AC23-258127D2B6AF}" type="datetime1">
              <a:rPr lang="nl-NL"/>
              <a:pPr>
                <a:defRPr/>
              </a:pPr>
              <a:t>22-2-2013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A6E8F5F-BEFC-46E7-9CDB-FFBDFABB8DA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advClick="0" advTm="12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 (large en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>
          <a:xfrm>
            <a:off x="658813" y="6477000"/>
            <a:ext cx="1285875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/>
          <p:nvPr userDrawn="1"/>
        </p:nvSpPr>
        <p:spPr>
          <a:xfrm>
            <a:off x="2028825" y="6477000"/>
            <a:ext cx="1285875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10"/>
          <p:cNvSpPr/>
          <p:nvPr userDrawn="1"/>
        </p:nvSpPr>
        <p:spPr>
          <a:xfrm>
            <a:off x="3395663" y="6477000"/>
            <a:ext cx="1285875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12">
            <a:hlinkClick r:id="rId2" action="ppaction://hlinksldjump"/>
          </p:cNvPr>
          <p:cNvSpPr/>
          <p:nvPr userDrawn="1"/>
        </p:nvSpPr>
        <p:spPr>
          <a:xfrm>
            <a:off x="6130925" y="6477000"/>
            <a:ext cx="1285875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3"/>
          <p:cNvSpPr/>
          <p:nvPr userDrawn="1"/>
        </p:nvSpPr>
        <p:spPr>
          <a:xfrm>
            <a:off x="7870825" y="6477000"/>
            <a:ext cx="642938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5"/>
          <p:cNvSpPr/>
          <p:nvPr userDrawn="1"/>
        </p:nvSpPr>
        <p:spPr>
          <a:xfrm>
            <a:off x="4767263" y="6477000"/>
            <a:ext cx="1285875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30000" y="897600"/>
            <a:ext cx="7848000" cy="576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800">
                <a:solidFill>
                  <a:srgbClr val="C3182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30000" y="1523988"/>
            <a:ext cx="5760000" cy="4381531"/>
          </a:xfrm>
          <a:prstGeom prst="rect">
            <a:avLst/>
          </a:prstGeom>
        </p:spPr>
        <p:txBody>
          <a:bodyPr lIns="0" tIns="0" rIns="0" bIns="0"/>
          <a:lstStyle>
            <a:lvl1pPr marL="352425" indent="-352425">
              <a:lnSpc>
                <a:spcPct val="150000"/>
              </a:lnSpc>
              <a:buClr>
                <a:srgbClr val="C31820"/>
              </a:buClr>
              <a:buSzPct val="100000"/>
              <a:buFont typeface="Arial" pitchFamily="34" charset="0"/>
              <a:buChar char="■"/>
              <a:defRPr sz="2000" b="0">
                <a:latin typeface="Arial" pitchFamily="34" charset="0"/>
                <a:cs typeface="Arial" pitchFamily="34" charset="0"/>
              </a:defRPr>
            </a:lvl1pPr>
            <a:lvl2pPr marL="633413" indent="-279400">
              <a:buClr>
                <a:srgbClr val="969696"/>
              </a:buClr>
              <a:buFont typeface="Arial" pitchFamily="34" charset="0"/>
              <a:buChar char="■"/>
              <a:defRPr sz="20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2pPr>
            <a:lvl3pPr marL="895350" indent="-228600">
              <a:defRPr sz="20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3pPr>
            <a:lvl4pPr marL="1162050" indent="-228600">
              <a:buSzPct val="90000"/>
              <a:buFont typeface="Courier New" pitchFamily="49" charset="0"/>
              <a:buChar char="o"/>
              <a:defRPr sz="20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4pPr>
            <a:lvl5pPr marL="1438275" indent="-228600">
              <a:defRPr sz="20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500826" y="1523988"/>
            <a:ext cx="1977174" cy="438153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50000"/>
              </a:lnSpc>
              <a:spcAft>
                <a:spcPts val="500"/>
              </a:spcAft>
              <a:buClr>
                <a:srgbClr val="C31820"/>
              </a:buClr>
              <a:buSzPct val="100000"/>
              <a:buFont typeface="Arial" pitchFamily="34" charset="0"/>
              <a:buNone/>
              <a:defRPr sz="1800" b="0">
                <a:solidFill>
                  <a:srgbClr val="C31820"/>
                </a:solidFill>
                <a:latin typeface="Arial" pitchFamily="34" charset="0"/>
                <a:cs typeface="Arial" pitchFamily="34" charset="0"/>
              </a:defRPr>
            </a:lvl1pPr>
            <a:lvl2pPr marL="633413" indent="-279400">
              <a:buClr>
                <a:srgbClr val="969696"/>
              </a:buClr>
              <a:buFont typeface="Arial" pitchFamily="34" charset="0"/>
              <a:buChar char="■"/>
              <a:defRPr sz="22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2pPr>
            <a:lvl3pPr marL="895350" indent="-228600">
              <a:defRPr sz="20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3pPr>
            <a:lvl4pPr marL="1162050" indent="-228600">
              <a:buSzPct val="90000"/>
              <a:buFont typeface="Courier New" pitchFamily="49" charset="0"/>
              <a:buChar char="o"/>
              <a:defRPr sz="18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4pPr>
            <a:lvl5pPr marL="1438275" indent="-228600">
              <a:defRPr sz="18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66063" y="6480175"/>
            <a:ext cx="647700" cy="239713"/>
          </a:xfr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50" smtClean="0">
                <a:solidFill>
                  <a:srgbClr val="BEBEB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17A041-5A88-4C18-83C7-FFC6644FA4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/>
          <p:nvPr userDrawn="1"/>
        </p:nvSpPr>
        <p:spPr>
          <a:xfrm>
            <a:off x="8964613" y="0"/>
            <a:ext cx="179387" cy="5664200"/>
          </a:xfrm>
          <a:prstGeom prst="rect">
            <a:avLst/>
          </a:prstGeom>
          <a:solidFill>
            <a:srgbClr val="AA0F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C3C3B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401050" y="6469063"/>
            <a:ext cx="457200" cy="304800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FF8BAEF-1BB5-4B65-897A-628AA8F4C601}" type="slidenum">
              <a:rPr lang="nl-BE" sz="900" smtClean="0">
                <a:cs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l-BE" sz="900" dirty="0">
              <a:cs typeface="Arial"/>
            </a:endParaRPr>
          </a:p>
        </p:txBody>
      </p:sp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5984875"/>
            <a:ext cx="1258888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55600" y="389466"/>
            <a:ext cx="8432800" cy="689505"/>
          </a:xfrm>
          <a:prstGeom prst="rect">
            <a:avLst/>
          </a:prstGeom>
        </p:spPr>
        <p:txBody>
          <a:bodyPr wrap="none" rtlCol="0" anchor="t">
            <a:noAutofit/>
          </a:bodyPr>
          <a:lstStyle>
            <a:lvl1pPr algn="l"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355600" y="1600201"/>
            <a:ext cx="8432800" cy="4080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buFont typeface="Arial"/>
              <a:buChar char="•"/>
              <a:defRPr/>
            </a:lvl1pPr>
            <a:lvl2pPr>
              <a:buFont typeface="Arial"/>
              <a:buChar char="•"/>
              <a:defRPr/>
            </a:lvl2pPr>
            <a:lvl3pPr>
              <a:buFont typeface="Arial"/>
              <a:buChar char="•"/>
              <a:defRPr/>
            </a:lvl3pPr>
            <a:lvl4pPr>
              <a:buFont typeface="Arial"/>
              <a:buChar char="•"/>
              <a:defRPr/>
            </a:lvl4pPr>
            <a:lvl5pPr marL="360000" indent="0">
              <a:spcBef>
                <a:spcPts val="0"/>
              </a:spcBef>
              <a:spcAft>
                <a:spcPts val="500"/>
              </a:spcAft>
              <a:buClr>
                <a:srgbClr val="AA0F1F"/>
              </a:buClr>
              <a:buFont typeface="Arial"/>
              <a:buChar char="•"/>
              <a:defRPr sz="2800"/>
            </a:lvl5pPr>
            <a:lvl6pPr marL="540000" indent="0">
              <a:spcBef>
                <a:spcPts val="0"/>
              </a:spcBef>
              <a:spcAft>
                <a:spcPts val="500"/>
              </a:spcAft>
              <a:buClr>
                <a:srgbClr val="AA0F1F"/>
              </a:buClr>
              <a:buFont typeface="Arial"/>
              <a:buChar char="•"/>
              <a:defRPr sz="2400"/>
            </a:lvl6pPr>
            <a:lvl7pPr marL="720000" indent="0">
              <a:spcBef>
                <a:spcPts val="0"/>
              </a:spcBef>
              <a:spcAft>
                <a:spcPts val="500"/>
              </a:spcAft>
              <a:buClr>
                <a:srgbClr val="AA0F1F"/>
              </a:buClr>
              <a:buFont typeface="Arial"/>
              <a:buChar char="•"/>
              <a:defRPr sz="2000"/>
            </a:lvl7pPr>
            <a:lvl8pPr marL="900000" indent="0">
              <a:spcBef>
                <a:spcPts val="0"/>
              </a:spcBef>
              <a:spcAft>
                <a:spcPts val="500"/>
              </a:spcAft>
              <a:buClr>
                <a:srgbClr val="AA0F1F"/>
              </a:buClr>
              <a:buFont typeface="Arial"/>
              <a:buChar char="•"/>
              <a:defRPr/>
            </a:lvl8pPr>
            <a:lvl9pPr>
              <a:buFont typeface="Arial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CDFA4-74D1-4EA3-B19B-4486F53CF13B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/>
          <p:nvPr userDrawn="1"/>
        </p:nvSpPr>
        <p:spPr>
          <a:xfrm>
            <a:off x="8964613" y="0"/>
            <a:ext cx="179387" cy="5664200"/>
          </a:xfrm>
          <a:prstGeom prst="rect">
            <a:avLst/>
          </a:prstGeom>
          <a:solidFill>
            <a:srgbClr val="AA0F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C3C3B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401050" y="6469063"/>
            <a:ext cx="457200" cy="304800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68EA8B5-E180-42DF-8406-BFEDA5CCCF96}" type="slidenum">
              <a:rPr lang="nl-BE" sz="900" smtClean="0">
                <a:cs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l-BE" sz="900" dirty="0">
              <a:cs typeface="Arial"/>
            </a:endParaRPr>
          </a:p>
        </p:txBody>
      </p:sp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5984875"/>
            <a:ext cx="1258888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55600" y="389466"/>
            <a:ext cx="8432800" cy="689505"/>
          </a:xfrm>
          <a:prstGeom prst="rect">
            <a:avLst/>
          </a:prstGeom>
        </p:spPr>
        <p:txBody>
          <a:bodyPr wrap="none" rtlCol="0" anchor="t">
            <a:noAutofit/>
          </a:bodyPr>
          <a:lstStyle>
            <a:lvl1pPr algn="l"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355600" y="1600201"/>
            <a:ext cx="8432800" cy="4080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buFont typeface="Arial"/>
              <a:buChar char="•"/>
              <a:defRPr/>
            </a:lvl1pPr>
            <a:lvl2pPr>
              <a:buFont typeface="Arial"/>
              <a:buChar char="•"/>
              <a:defRPr/>
            </a:lvl2pPr>
            <a:lvl3pPr>
              <a:buFont typeface="Arial"/>
              <a:buChar char="•"/>
              <a:defRPr/>
            </a:lvl3pPr>
            <a:lvl4pPr>
              <a:buFont typeface="Arial"/>
              <a:buChar char="•"/>
              <a:defRPr/>
            </a:lvl4pPr>
            <a:lvl5pPr marL="360000" indent="0">
              <a:spcBef>
                <a:spcPts val="0"/>
              </a:spcBef>
              <a:spcAft>
                <a:spcPts val="500"/>
              </a:spcAft>
              <a:buClr>
                <a:srgbClr val="AA0F1F"/>
              </a:buClr>
              <a:buFont typeface="Arial"/>
              <a:buChar char="•"/>
              <a:defRPr sz="2800"/>
            </a:lvl5pPr>
            <a:lvl6pPr marL="540000" indent="0">
              <a:spcBef>
                <a:spcPts val="0"/>
              </a:spcBef>
              <a:spcAft>
                <a:spcPts val="500"/>
              </a:spcAft>
              <a:buClr>
                <a:srgbClr val="AA0F1F"/>
              </a:buClr>
              <a:buFont typeface="Arial"/>
              <a:buChar char="•"/>
              <a:defRPr sz="2400"/>
            </a:lvl6pPr>
            <a:lvl7pPr marL="720000" indent="0">
              <a:spcBef>
                <a:spcPts val="0"/>
              </a:spcBef>
              <a:spcAft>
                <a:spcPts val="500"/>
              </a:spcAft>
              <a:buClr>
                <a:srgbClr val="AA0F1F"/>
              </a:buClr>
              <a:buFont typeface="Arial"/>
              <a:buChar char="•"/>
              <a:defRPr sz="2000"/>
            </a:lvl7pPr>
            <a:lvl8pPr marL="900000" indent="0">
              <a:spcBef>
                <a:spcPts val="0"/>
              </a:spcBef>
              <a:spcAft>
                <a:spcPts val="500"/>
              </a:spcAft>
              <a:buClr>
                <a:srgbClr val="AA0F1F"/>
              </a:buClr>
              <a:buFont typeface="Arial"/>
              <a:buChar char="•"/>
              <a:defRPr/>
            </a:lvl8pPr>
            <a:lvl9pPr>
              <a:buFont typeface="Arial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rcRect t="4300" r="2203" b="-4300"/>
          <a:stretch>
            <a:fillRect/>
          </a:stretch>
        </p:blipFill>
        <p:spPr bwMode="auto">
          <a:xfrm>
            <a:off x="-190500" y="0"/>
            <a:ext cx="9096375" cy="604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504730" y="249382"/>
            <a:ext cx="1197350" cy="2886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2623911"/>
            <a:ext cx="6720116" cy="1470025"/>
          </a:xfrm>
        </p:spPr>
        <p:txBody>
          <a:bodyPr/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657" y="5828392"/>
            <a:ext cx="8193314" cy="6858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Click to edit Master subtitle style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350838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0554EFAE-0F6D-42CE-8AD1-5FD20183E596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0832"/>
            <a:ext cx="8308848" cy="856806"/>
          </a:xfrm>
        </p:spPr>
        <p:txBody>
          <a:bodyPr>
            <a:normAutofit/>
          </a:bodyPr>
          <a:lstStyle>
            <a:lvl1pPr>
              <a:defRPr sz="3600" b="0"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33232" cy="4525963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  <a:lvl2pPr>
              <a:buSzPct val="80000"/>
              <a:defRPr>
                <a:latin typeface="Verdana" pitchFamily="34" charset="0"/>
              </a:defRPr>
            </a:lvl2pPr>
            <a:lvl3pPr>
              <a:defRPr>
                <a:latin typeface="Verdana" pitchFamily="34" charset="0"/>
              </a:defRPr>
            </a:lvl3pPr>
            <a:lvl4pPr>
              <a:defRPr>
                <a:latin typeface="Verdana" pitchFamily="34" charset="0"/>
              </a:defRPr>
            </a:lvl4pPr>
            <a:lvl5pPr>
              <a:defRPr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544B2A94-61F2-4F54-B57C-0F46E4FA83A9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7F57E61B-00EE-49B2-B27E-B6974164C0FC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83A7F007-D2A0-4C40-8437-BD157AA9A752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AA9FE435-9034-47E1-AA7D-9739D40E6C24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8D18186B-C8ED-428B-AB31-057FC2C17FB2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1F3AB0E0-F43F-454B-8004-5F314C693582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AFEA39E8-3366-4FCE-8EBE-DA161ED43B90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3A6E-6A62-445F-8865-878B36C3494E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E1300009-9AB6-4BC9-ACBA-26035394CD3E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E2EA3318-7FFC-46E5-916D-3B802FD0526A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47053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13536"/>
            <a:ext cx="4038600" cy="2164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13536"/>
            <a:ext cx="4038600" cy="2164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60496"/>
            <a:ext cx="4038600" cy="21659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60496"/>
            <a:ext cx="4038600" cy="21659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6225"/>
            <a:ext cx="2133600" cy="231775"/>
          </a:xfrm>
          <a:prstGeom prst="rect">
            <a:avLst/>
          </a:prstGeom>
        </p:spPr>
        <p:txBody>
          <a:bodyPr vert="horz" wrap="square" lIns="103163" tIns="51581" rIns="103163" bIns="51581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imes" pitchFamily="18" charset="0"/>
              </a:defRPr>
            </a:lvl1pPr>
          </a:lstStyle>
          <a:p>
            <a:fld id="{6360F271-0ECA-470F-9AC0-8EFA14345104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ransition spd="med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8807450" y="6497638"/>
            <a:ext cx="3365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/>
          <a:p>
            <a:pPr>
              <a:defRPr/>
            </a:pPr>
            <a:endParaRPr lang="nl-BE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915400" y="-14288"/>
            <a:ext cx="239713" cy="5283201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 defTabSz="1073150">
              <a:defRPr/>
            </a:pPr>
            <a:endParaRPr lang="nl-BE" sz="14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3"/>
          <a:srcRect r="29089" b="14467"/>
          <a:stretch>
            <a:fillRect/>
          </a:stretch>
        </p:blipFill>
        <p:spPr bwMode="auto">
          <a:xfrm>
            <a:off x="0" y="-14288"/>
            <a:ext cx="8948738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78" name="Tijdelijke aanduiding voor titel 1"/>
          <p:cNvSpPr>
            <a:spLocks noGrp="1"/>
          </p:cNvSpPr>
          <p:nvPr>
            <p:ph type="ctrTitle"/>
          </p:nvPr>
        </p:nvSpPr>
        <p:spPr>
          <a:xfrm>
            <a:off x="395654" y="5562600"/>
            <a:ext cx="6394938" cy="5778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182279" name="Tijdelijke aanduiding voor tekst 2"/>
          <p:cNvSpPr>
            <a:spLocks noGrp="1"/>
          </p:cNvSpPr>
          <p:nvPr>
            <p:ph type="subTitle" idx="1"/>
          </p:nvPr>
        </p:nvSpPr>
        <p:spPr>
          <a:xfrm>
            <a:off x="402981" y="6227763"/>
            <a:ext cx="6400800" cy="322262"/>
          </a:xfrm>
        </p:spPr>
        <p:txBody>
          <a:bodyPr/>
          <a:lstStyle>
            <a:lvl1pPr marL="0" indent="0">
              <a:buFont typeface="Arial" charset="0"/>
              <a:buNone/>
              <a:defRPr sz="2300"/>
            </a:lvl1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tex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538" indent="-363538">
              <a:buClr>
                <a:srgbClr val="CC0000"/>
              </a:buClr>
              <a:buSzPct val="160000"/>
              <a:defRPr/>
            </a:lvl1pPr>
            <a:lvl2pPr marL="711200" indent="-347663">
              <a:buClr>
                <a:srgbClr val="C00000"/>
              </a:buClr>
              <a:buSzPct val="140000"/>
              <a:buFont typeface="Arial" pitchFamily="34" charset="0"/>
              <a:buChar char="•"/>
              <a:defRPr/>
            </a:lvl2pPr>
            <a:lvl3pPr marL="987425" indent="-276225">
              <a:buClr>
                <a:srgbClr val="CC0000"/>
              </a:buClr>
              <a:buSzPct val="125000"/>
              <a:defRPr/>
            </a:lvl3pPr>
            <a:lvl4pPr marL="1349375" indent="-274638">
              <a:buClr>
                <a:srgbClr val="CC0000"/>
              </a:buClr>
              <a:buSzPct val="115000"/>
              <a:defRPr sz="1800"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8826BDB-BFD2-4007-8A6A-C7488764F30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44462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341438"/>
            <a:ext cx="4044462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94702C8-6666-4727-973B-BE7FC5537D2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028B867-7BF8-41CF-83C9-44485507EF5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400" dirty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AD09A46-73C6-430F-8FE0-2B14FAE26D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-27517"/>
            <a:ext cx="8229600" cy="11430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611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611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64519"/>
            <a:ext cx="4038600" cy="21611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64519"/>
            <a:ext cx="4038600" cy="21611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24613"/>
            <a:ext cx="2133600" cy="365125"/>
          </a:xfrm>
          <a:prstGeom prst="rect">
            <a:avLst/>
          </a:prstGeom>
        </p:spPr>
        <p:txBody>
          <a:bodyPr vert="horz" wrap="square" lIns="107275" tIns="53637" rIns="107275" bIns="53637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1130F0A0-5A39-476F-AFF9-0B044870E409}" type="datetime1">
              <a:rPr lang="nl-NL"/>
              <a:pPr>
                <a:defRPr/>
              </a:pPr>
              <a:t>22-2-2013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24613"/>
            <a:ext cx="2895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24613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60953C4-DAE7-4344-9692-98BD39410D7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advClick="0" advTm="1200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r text 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658813" y="6477000"/>
            <a:ext cx="1285875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52" tIns="61075" rIns="122152" bIns="61075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/>
          <p:nvPr userDrawn="1"/>
        </p:nvSpPr>
        <p:spPr>
          <a:xfrm>
            <a:off x="2028825" y="6477000"/>
            <a:ext cx="1285875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52" tIns="61075" rIns="122152" bIns="61075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/>
          <p:nvPr userDrawn="1"/>
        </p:nvSpPr>
        <p:spPr>
          <a:xfrm>
            <a:off x="3395663" y="6477000"/>
            <a:ext cx="1285875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52" tIns="61075" rIns="122152" bIns="61075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9" name="Rectangle 12"/>
          <p:cNvSpPr/>
          <p:nvPr userDrawn="1"/>
        </p:nvSpPr>
        <p:spPr>
          <a:xfrm>
            <a:off x="6130925" y="6477000"/>
            <a:ext cx="1285875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52" tIns="61075" rIns="122152" bIns="61075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Rectangle 13"/>
          <p:cNvSpPr/>
          <p:nvPr userDrawn="1"/>
        </p:nvSpPr>
        <p:spPr>
          <a:xfrm>
            <a:off x="7870825" y="6477000"/>
            <a:ext cx="642938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52" tIns="61075" rIns="122152" bIns="61075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5"/>
          <p:cNvSpPr/>
          <p:nvPr userDrawn="1"/>
        </p:nvSpPr>
        <p:spPr>
          <a:xfrm>
            <a:off x="4767263" y="6477000"/>
            <a:ext cx="1285875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52" tIns="61075" rIns="122152" bIns="61075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30004" y="897601"/>
            <a:ext cx="7884001" cy="57600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>
                <a:solidFill>
                  <a:srgbClr val="C3182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30004" y="1523991"/>
            <a:ext cx="7884001" cy="4381530"/>
          </a:xfrm>
          <a:prstGeom prst="rect">
            <a:avLst/>
          </a:prstGeom>
        </p:spPr>
        <p:txBody>
          <a:bodyPr lIns="0" tIns="0" rIns="0" bIns="0"/>
          <a:lstStyle>
            <a:lvl1pPr marL="153409" indent="-153409">
              <a:buClr>
                <a:srgbClr val="C31820"/>
              </a:buClr>
              <a:buSzPct val="100000"/>
              <a:buFont typeface="Arial" pitchFamily="34" charset="0"/>
              <a:buChar char="■"/>
              <a:defRPr sz="1600" b="1" i="0">
                <a:latin typeface="Arial" pitchFamily="34" charset="0"/>
                <a:cs typeface="Arial" pitchFamily="34" charset="0"/>
              </a:defRPr>
            </a:lvl1pPr>
            <a:lvl2pPr marL="471382" indent="-153409">
              <a:buClr>
                <a:srgbClr val="969696"/>
              </a:buClr>
              <a:buFont typeface="Arial" pitchFamily="34" charset="0"/>
              <a:buChar char="■"/>
              <a:defRPr sz="14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2pPr>
            <a:lvl3pPr marL="792143" indent="-150619">
              <a:tabLst/>
              <a:defRPr sz="14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3pPr>
            <a:lvl4pPr marL="1098960" indent="-147830">
              <a:buSzPct val="90000"/>
              <a:buFont typeface="Courier New" pitchFamily="49" charset="0"/>
              <a:buChar char="o"/>
              <a:tabLst/>
              <a:defRPr sz="14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4pPr>
            <a:lvl5pPr marL="1921339" indent="-305377">
              <a:defRPr sz="25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66063" y="6480175"/>
            <a:ext cx="647700" cy="239713"/>
          </a:xfr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BEBEB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0C04DF-AD1C-498C-B80C-851F42241E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AF117-8777-4AE7-8968-66D399D04757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0888" y="2060117"/>
            <a:ext cx="7707312" cy="1470025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0887" y="3658560"/>
            <a:ext cx="7723011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E463E-AE5A-4B50-A7E0-153A8F2DE21C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5799"/>
            <a:ext cx="7924800" cy="4440460"/>
          </a:xfrm>
        </p:spPr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2475" y="1101725"/>
            <a:ext cx="3819525" cy="471597"/>
          </a:xfrm>
        </p:spPr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B8BA1-5D43-4415-9F14-524936128393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AA7DD-9168-48B0-BFB7-8FB14646D322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7B26E-D3B7-4049-80F8-21236BA74D91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DDAD2-8A16-4FC2-810E-1D900A1EBD11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3E94A-39AC-44D8-8F7D-FAC846A71646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FAB3A-EB43-46B4-9778-80D22BC34978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1F7B1-18C4-4DAA-98A2-3640FCC471B0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54DDB-5B8F-45FB-B3E8-D8FDF33CEBBC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89125-5E17-412C-AF23-CB1B4EFB5FF1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AC32A-E2C1-4F3A-A482-F872E58F2EC7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AD814-9FD4-4209-BE06-A461F3F0032C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6C448-3FFC-4972-A270-79AB6B909D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053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13536"/>
            <a:ext cx="4038600" cy="45129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13536"/>
            <a:ext cx="4038600" cy="45129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6225"/>
            <a:ext cx="2133600" cy="231775"/>
          </a:xfrm>
        </p:spPr>
        <p:txBody>
          <a:bodyPr lIns="103163" tIns="51581" rIns="103163" bIns="51581"/>
          <a:lstStyle>
            <a:lvl1pPr>
              <a:defRPr/>
            </a:lvl1pPr>
          </a:lstStyle>
          <a:p>
            <a:pPr>
              <a:defRPr/>
            </a:pPr>
            <a:fld id="{B02951E6-E26B-4507-AC8A-D06DAE8B7BA9}" type="datetime3">
              <a:rPr lang="en-GB"/>
              <a:pPr>
                <a:defRPr/>
              </a:pPr>
              <a:t>22 February, 2013</a:t>
            </a:fld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19045-237B-461E-B940-F8F1F943E46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31A10-B6DD-497B-88A6-C8A7083FA54A}" type="datetimeFigureOut">
              <a:rPr lang="en-US"/>
              <a:pPr>
                <a:defRPr/>
              </a:pPr>
              <a:t>2/22/2013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24E67-C0AE-4E2E-BFDB-FAC0FE1DA1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8807450" y="6497638"/>
            <a:ext cx="3365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/>
          <a:p>
            <a:pPr>
              <a:defRPr/>
            </a:pPr>
            <a:endParaRPr lang="nl-BE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8915400" y="-14288"/>
            <a:ext cx="239713" cy="5283201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 defTabSz="1073150">
              <a:defRPr/>
            </a:pPr>
            <a:endParaRPr lang="nl-BE" sz="14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3"/>
          <a:srcRect r="29089" b="14467"/>
          <a:stretch>
            <a:fillRect/>
          </a:stretch>
        </p:blipFill>
        <p:spPr bwMode="auto">
          <a:xfrm>
            <a:off x="0" y="-14288"/>
            <a:ext cx="8948738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78" name="Tijdelijke aanduiding voor titel 1"/>
          <p:cNvSpPr>
            <a:spLocks noGrp="1"/>
          </p:cNvSpPr>
          <p:nvPr>
            <p:ph type="ctrTitle"/>
          </p:nvPr>
        </p:nvSpPr>
        <p:spPr>
          <a:xfrm>
            <a:off x="395654" y="5562600"/>
            <a:ext cx="6394938" cy="5778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182279" name="Tijdelijke aanduiding voor tekst 2"/>
          <p:cNvSpPr>
            <a:spLocks noGrp="1"/>
          </p:cNvSpPr>
          <p:nvPr>
            <p:ph type="subTitle" idx="1"/>
          </p:nvPr>
        </p:nvSpPr>
        <p:spPr>
          <a:xfrm>
            <a:off x="402981" y="6227763"/>
            <a:ext cx="6400800" cy="322262"/>
          </a:xfrm>
        </p:spPr>
        <p:txBody>
          <a:bodyPr/>
          <a:lstStyle>
            <a:lvl1pPr marL="0" indent="0">
              <a:buFont typeface="Arial" charset="0"/>
              <a:buNone/>
              <a:defRPr sz="2300"/>
            </a:lvl1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tex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538" indent="-363538">
              <a:buClr>
                <a:srgbClr val="CC0000"/>
              </a:buClr>
              <a:buSzPct val="160000"/>
              <a:defRPr/>
            </a:lvl1pPr>
            <a:lvl2pPr marL="711200" indent="-347663">
              <a:buClr>
                <a:srgbClr val="C00000"/>
              </a:buClr>
              <a:buSzPct val="140000"/>
              <a:buFont typeface="Arial" pitchFamily="34" charset="0"/>
              <a:buChar char="•"/>
              <a:defRPr/>
            </a:lvl2pPr>
            <a:lvl3pPr marL="987425" indent="-276225">
              <a:buClr>
                <a:srgbClr val="CC0000"/>
              </a:buClr>
              <a:buSzPct val="125000"/>
              <a:defRPr/>
            </a:lvl3pPr>
            <a:lvl4pPr marL="1349375" indent="-274638">
              <a:buClr>
                <a:srgbClr val="CC0000"/>
              </a:buClr>
              <a:buSzPct val="115000"/>
              <a:defRPr sz="1800"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4925113-093A-49D7-913A-2C3A3FFC835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44462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341438"/>
            <a:ext cx="4044462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EA66405-893B-4BA8-99EB-CFC4EE2A590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3843B9-11D6-4517-B34E-5236F6F020B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Columns overview Mach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/>
          <p:nvPr userDrawn="1"/>
        </p:nvSpPr>
        <p:spPr>
          <a:xfrm>
            <a:off x="658813" y="6477000"/>
            <a:ext cx="1285875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3"/>
          <p:cNvSpPr/>
          <p:nvPr userDrawn="1"/>
        </p:nvSpPr>
        <p:spPr>
          <a:xfrm>
            <a:off x="2028825" y="6477000"/>
            <a:ext cx="1285875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5"/>
          <p:cNvSpPr/>
          <p:nvPr userDrawn="1"/>
        </p:nvSpPr>
        <p:spPr>
          <a:xfrm>
            <a:off x="3395663" y="6477000"/>
            <a:ext cx="1285875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9"/>
          <p:cNvSpPr/>
          <p:nvPr userDrawn="1"/>
        </p:nvSpPr>
        <p:spPr>
          <a:xfrm>
            <a:off x="6130925" y="6477000"/>
            <a:ext cx="1285875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Rectangle 20"/>
          <p:cNvSpPr/>
          <p:nvPr userDrawn="1"/>
        </p:nvSpPr>
        <p:spPr>
          <a:xfrm>
            <a:off x="7870825" y="6477000"/>
            <a:ext cx="642938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Rectangle 22"/>
          <p:cNvSpPr/>
          <p:nvPr userDrawn="1"/>
        </p:nvSpPr>
        <p:spPr>
          <a:xfrm>
            <a:off x="4767263" y="6477000"/>
            <a:ext cx="1285875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786051" y="1524001"/>
            <a:ext cx="3571900" cy="2000251"/>
          </a:xfrm>
          <a:prstGeom prst="rect">
            <a:avLst/>
          </a:prstGeom>
        </p:spPr>
        <p:txBody>
          <a:bodyPr/>
          <a:lstStyle>
            <a:lvl1pPr algn="r">
              <a:buNone/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30000" y="897600"/>
            <a:ext cx="7871090" cy="576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300">
                <a:solidFill>
                  <a:srgbClr val="C3182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30000" y="1523990"/>
            <a:ext cx="3584810" cy="1714511"/>
          </a:xfrm>
          <a:prstGeom prst="rect">
            <a:avLst/>
          </a:prstGeom>
        </p:spPr>
        <p:txBody>
          <a:bodyPr lIns="0" tIns="0" rIns="0" bIns="0"/>
          <a:lstStyle>
            <a:lvl1pPr marL="413500" indent="-413500">
              <a:buClr>
                <a:srgbClr val="C31820"/>
              </a:buClr>
              <a:buSzPct val="100000"/>
              <a:buFont typeface="Arial" pitchFamily="34" charset="0"/>
              <a:buChar char="■"/>
              <a:defRPr sz="2300" b="0">
                <a:latin typeface="Arial" pitchFamily="34" charset="0"/>
                <a:cs typeface="Arial" pitchFamily="34" charset="0"/>
              </a:defRPr>
            </a:lvl1pPr>
            <a:lvl2pPr marL="743183" indent="-327820">
              <a:buClr>
                <a:srgbClr val="969696"/>
              </a:buClr>
              <a:buFont typeface="Arial" pitchFamily="34" charset="0"/>
              <a:buChar char="■"/>
              <a:defRPr sz="23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2pPr>
            <a:lvl3pPr marL="1050514" indent="-268216">
              <a:defRPr sz="23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3pPr>
            <a:lvl4pPr marL="1363433" indent="-268216">
              <a:buSzPct val="90000"/>
              <a:buFont typeface="Courier New" pitchFamily="49" charset="0"/>
              <a:buChar char="o"/>
              <a:defRPr sz="23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4pPr>
            <a:lvl5pPr marL="1687528" indent="-268216">
              <a:defRPr sz="23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30000" y="2381243"/>
            <a:ext cx="1872000" cy="3333773"/>
          </a:xfrm>
          <a:prstGeom prst="roundRect">
            <a:avLst>
              <a:gd name="adj" fmla="val 9717"/>
            </a:avLst>
          </a:prstGeom>
          <a:solidFill>
            <a:schemeClr val="bg1"/>
          </a:solidFill>
          <a:ln>
            <a:solidFill>
              <a:srgbClr val="969696"/>
            </a:solidFill>
          </a:ln>
        </p:spPr>
        <p:txBody>
          <a:bodyPr lIns="42239" tIns="42239" rIns="42239" bIns="42239"/>
          <a:lstStyle>
            <a:lvl1pPr marL="0" indent="0">
              <a:spcAft>
                <a:spcPts val="352"/>
              </a:spcAft>
              <a:buNone/>
              <a:defRPr sz="1600" b="1">
                <a:solidFill>
                  <a:srgbClr val="C31820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Clr>
                <a:srgbClr val="969696"/>
              </a:buClr>
              <a:buFont typeface="Wingdings" pitchFamily="2" charset="2"/>
              <a:buNone/>
              <a:defRPr sz="14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2pPr>
            <a:lvl3pPr marL="113620" indent="-113620">
              <a:spcBef>
                <a:spcPts val="0"/>
              </a:spcBef>
              <a:buClr>
                <a:srgbClr val="969696"/>
              </a:buClr>
              <a:buFont typeface="Wingdings" pitchFamily="2" charset="2"/>
              <a:buChar char="§"/>
              <a:defRPr sz="14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3pPr>
            <a:lvl4pPr marL="214201" indent="-113620">
              <a:spcBef>
                <a:spcPts val="0"/>
              </a:spcBef>
              <a:buClr>
                <a:srgbClr val="969696"/>
              </a:buClr>
              <a:buFont typeface="Arial" pitchFamily="34" charset="0"/>
              <a:buChar char="-"/>
              <a:defRPr sz="14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4pPr>
            <a:lvl5pPr marL="214201" indent="-113620">
              <a:spcBef>
                <a:spcPts val="0"/>
              </a:spcBef>
              <a:buClr>
                <a:srgbClr val="969696"/>
              </a:buClr>
              <a:buFont typeface="Arial" pitchFamily="34" charset="0"/>
              <a:buChar char="-"/>
              <a:defRPr sz="14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631921" y="2857496"/>
            <a:ext cx="1872000" cy="2857520"/>
          </a:xfrm>
          <a:prstGeom prst="roundRect">
            <a:avLst>
              <a:gd name="adj" fmla="val 9717"/>
            </a:avLst>
          </a:prstGeom>
          <a:solidFill>
            <a:schemeClr val="bg1"/>
          </a:solidFill>
          <a:ln>
            <a:solidFill>
              <a:srgbClr val="969696"/>
            </a:solidFill>
          </a:ln>
        </p:spPr>
        <p:txBody>
          <a:bodyPr lIns="42239" tIns="42239" rIns="42239" bIns="42239"/>
          <a:lstStyle>
            <a:lvl1pPr marL="0" indent="0">
              <a:spcAft>
                <a:spcPts val="352"/>
              </a:spcAft>
              <a:buNone/>
              <a:defRPr sz="1600" b="1">
                <a:solidFill>
                  <a:srgbClr val="C31820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Clr>
                <a:srgbClr val="969696"/>
              </a:buClr>
              <a:buFont typeface="Wingdings" pitchFamily="2" charset="2"/>
              <a:buNone/>
              <a:defRPr sz="14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2pPr>
            <a:lvl3pPr marL="113620" indent="-113620">
              <a:spcBef>
                <a:spcPts val="0"/>
              </a:spcBef>
              <a:buClr>
                <a:srgbClr val="969696"/>
              </a:buClr>
              <a:buFont typeface="Wingdings" pitchFamily="2" charset="2"/>
              <a:buChar char="§"/>
              <a:defRPr sz="14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3pPr>
            <a:lvl4pPr marL="214201" indent="-113620">
              <a:spcBef>
                <a:spcPts val="0"/>
              </a:spcBef>
              <a:buClr>
                <a:srgbClr val="969696"/>
              </a:buClr>
              <a:buFont typeface="Arial" pitchFamily="34" charset="0"/>
              <a:buChar char="-"/>
              <a:defRPr sz="14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4pPr>
            <a:lvl5pPr marL="214201" indent="-113620">
              <a:spcBef>
                <a:spcPts val="0"/>
              </a:spcBef>
              <a:buClr>
                <a:srgbClr val="969696"/>
              </a:buClr>
              <a:buFont typeface="Arial" pitchFamily="34" charset="0"/>
              <a:buChar char="-"/>
              <a:defRPr sz="14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633842" y="2857496"/>
            <a:ext cx="1872000" cy="2857520"/>
          </a:xfrm>
          <a:prstGeom prst="roundRect">
            <a:avLst>
              <a:gd name="adj" fmla="val 9717"/>
            </a:avLst>
          </a:prstGeom>
          <a:solidFill>
            <a:schemeClr val="bg1"/>
          </a:solidFill>
          <a:ln>
            <a:solidFill>
              <a:srgbClr val="969696"/>
            </a:solidFill>
          </a:ln>
        </p:spPr>
        <p:txBody>
          <a:bodyPr lIns="42239" tIns="42239" rIns="42239" bIns="42239"/>
          <a:lstStyle>
            <a:lvl1pPr marL="0" indent="0">
              <a:spcAft>
                <a:spcPts val="352"/>
              </a:spcAft>
              <a:buNone/>
              <a:defRPr sz="1600" b="1">
                <a:solidFill>
                  <a:srgbClr val="C31820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Clr>
                <a:srgbClr val="969696"/>
              </a:buClr>
              <a:buFont typeface="Wingdings" pitchFamily="2" charset="2"/>
              <a:buNone/>
              <a:defRPr sz="14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2pPr>
            <a:lvl3pPr marL="113620" indent="-113620">
              <a:spcBef>
                <a:spcPts val="0"/>
              </a:spcBef>
              <a:buClr>
                <a:srgbClr val="969696"/>
              </a:buClr>
              <a:buFont typeface="Wingdings" pitchFamily="2" charset="2"/>
              <a:buChar char="§"/>
              <a:defRPr sz="14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3pPr>
            <a:lvl4pPr marL="214201" indent="-113620">
              <a:spcBef>
                <a:spcPts val="0"/>
              </a:spcBef>
              <a:buClr>
                <a:srgbClr val="969696"/>
              </a:buClr>
              <a:buFont typeface="Arial" pitchFamily="34" charset="0"/>
              <a:buChar char="-"/>
              <a:defRPr sz="14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4pPr>
            <a:lvl5pPr marL="214201" indent="-113620">
              <a:spcBef>
                <a:spcPts val="0"/>
              </a:spcBef>
              <a:buClr>
                <a:srgbClr val="969696"/>
              </a:buClr>
              <a:buFont typeface="Arial" pitchFamily="34" charset="0"/>
              <a:buChar char="-"/>
              <a:defRPr sz="14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635764" y="2381243"/>
            <a:ext cx="1872000" cy="3333773"/>
          </a:xfrm>
          <a:prstGeom prst="roundRect">
            <a:avLst>
              <a:gd name="adj" fmla="val 9717"/>
            </a:avLst>
          </a:prstGeom>
          <a:solidFill>
            <a:schemeClr val="bg1"/>
          </a:solidFill>
          <a:ln>
            <a:solidFill>
              <a:srgbClr val="969696"/>
            </a:solidFill>
          </a:ln>
        </p:spPr>
        <p:txBody>
          <a:bodyPr lIns="42239" tIns="42239" rIns="42239" bIns="42239"/>
          <a:lstStyle>
            <a:lvl1pPr marL="0" indent="0">
              <a:spcAft>
                <a:spcPts val="352"/>
              </a:spcAft>
              <a:buNone/>
              <a:defRPr sz="1600" b="1">
                <a:solidFill>
                  <a:srgbClr val="C31820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Clr>
                <a:srgbClr val="969696"/>
              </a:buClr>
              <a:buFont typeface="Wingdings" pitchFamily="2" charset="2"/>
              <a:buNone/>
              <a:defRPr sz="14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2pPr>
            <a:lvl3pPr marL="113620" indent="-113620">
              <a:spcBef>
                <a:spcPts val="0"/>
              </a:spcBef>
              <a:buClr>
                <a:srgbClr val="969696"/>
              </a:buClr>
              <a:buFont typeface="Wingdings" pitchFamily="2" charset="2"/>
              <a:buChar char="§"/>
              <a:defRPr sz="14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3pPr>
            <a:lvl4pPr marL="214201" indent="-113620">
              <a:spcBef>
                <a:spcPts val="0"/>
              </a:spcBef>
              <a:buClr>
                <a:srgbClr val="969696"/>
              </a:buClr>
              <a:buFont typeface="Arial" pitchFamily="34" charset="0"/>
              <a:buChar char="-"/>
              <a:defRPr sz="14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4pPr>
            <a:lvl5pPr marL="214201" indent="-113620">
              <a:spcBef>
                <a:spcPts val="0"/>
              </a:spcBef>
              <a:buClr>
                <a:srgbClr val="969696"/>
              </a:buClr>
              <a:buFont typeface="Arial" pitchFamily="34" charset="0"/>
              <a:buChar char="-"/>
              <a:defRPr sz="14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7866063" y="6480175"/>
            <a:ext cx="647700" cy="239713"/>
          </a:xfr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BEBEB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54EEA94-82C5-46D7-97B9-0160FE78F8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053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13536"/>
            <a:ext cx="4038600" cy="45129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13536"/>
            <a:ext cx="4038600" cy="45129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6225"/>
            <a:ext cx="2133600" cy="231775"/>
          </a:xfrm>
          <a:prstGeom prst="rect">
            <a:avLst/>
          </a:prstGeom>
        </p:spPr>
        <p:txBody>
          <a:bodyPr lIns="103163" tIns="51581" rIns="103163" bIns="51581"/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B02951E6-E26B-4507-AC8A-D06DAE8B7BA9}" type="datetime3">
              <a:rPr lang="en-GB"/>
              <a:pPr>
                <a:defRPr/>
              </a:pPr>
              <a:t>22 February, 2013</a:t>
            </a:fld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B234A03-8C57-4329-B687-5A76DDCB605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D7D61-6D53-44D9-9C42-F5349C9489B5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-27517"/>
            <a:ext cx="8229600" cy="11430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611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611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64519"/>
            <a:ext cx="4038600" cy="21611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64519"/>
            <a:ext cx="4038600" cy="21611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24613"/>
            <a:ext cx="2133600" cy="365125"/>
          </a:xfrm>
          <a:prstGeom prst="rect">
            <a:avLst/>
          </a:prstGeom>
        </p:spPr>
        <p:txBody>
          <a:bodyPr vert="horz" wrap="square" lIns="107275" tIns="53637" rIns="107275" bIns="53637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1130F0A0-5A39-476F-AFF9-0B044870E409}" type="datetime1">
              <a:rPr lang="nl-NL"/>
              <a:pPr>
                <a:defRPr/>
              </a:pPr>
              <a:t>22-2-2013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24613"/>
            <a:ext cx="2895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24613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FB0CCFA-0B34-43C7-AEB8-2015DF368B6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advClick="0" advTm="1200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r text 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658813" y="6477000"/>
            <a:ext cx="1285875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52" tIns="61075" rIns="122152" bIns="61075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/>
          <p:nvPr userDrawn="1"/>
        </p:nvSpPr>
        <p:spPr>
          <a:xfrm>
            <a:off x="2028825" y="6477000"/>
            <a:ext cx="1285875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52" tIns="61075" rIns="122152" bIns="61075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/>
          <p:nvPr userDrawn="1"/>
        </p:nvSpPr>
        <p:spPr>
          <a:xfrm>
            <a:off x="3395663" y="6477000"/>
            <a:ext cx="1285875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52" tIns="61075" rIns="122152" bIns="61075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9" name="Rectangle 12"/>
          <p:cNvSpPr/>
          <p:nvPr userDrawn="1"/>
        </p:nvSpPr>
        <p:spPr>
          <a:xfrm>
            <a:off x="6130925" y="6477000"/>
            <a:ext cx="1285875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52" tIns="61075" rIns="122152" bIns="61075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Rectangle 13"/>
          <p:cNvSpPr/>
          <p:nvPr userDrawn="1"/>
        </p:nvSpPr>
        <p:spPr>
          <a:xfrm>
            <a:off x="7870825" y="6477000"/>
            <a:ext cx="642938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52" tIns="61075" rIns="122152" bIns="61075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5"/>
          <p:cNvSpPr/>
          <p:nvPr userDrawn="1"/>
        </p:nvSpPr>
        <p:spPr>
          <a:xfrm>
            <a:off x="4767263" y="6477000"/>
            <a:ext cx="1285875" cy="28575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52" tIns="61075" rIns="122152" bIns="61075"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30004" y="897601"/>
            <a:ext cx="7884001" cy="57600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>
                <a:solidFill>
                  <a:srgbClr val="C3182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30004" y="1523991"/>
            <a:ext cx="7884001" cy="4381530"/>
          </a:xfrm>
          <a:prstGeom prst="rect">
            <a:avLst/>
          </a:prstGeom>
        </p:spPr>
        <p:txBody>
          <a:bodyPr lIns="0" tIns="0" rIns="0" bIns="0"/>
          <a:lstStyle>
            <a:lvl1pPr marL="153409" indent="-153409">
              <a:buClr>
                <a:srgbClr val="C31820"/>
              </a:buClr>
              <a:buSzPct val="100000"/>
              <a:buFont typeface="Arial" pitchFamily="34" charset="0"/>
              <a:buChar char="■"/>
              <a:defRPr sz="1600" b="1" i="0">
                <a:latin typeface="Arial" pitchFamily="34" charset="0"/>
                <a:cs typeface="Arial" pitchFamily="34" charset="0"/>
              </a:defRPr>
            </a:lvl1pPr>
            <a:lvl2pPr marL="471382" indent="-153409">
              <a:buClr>
                <a:srgbClr val="969696"/>
              </a:buClr>
              <a:buFont typeface="Arial" pitchFamily="34" charset="0"/>
              <a:buChar char="■"/>
              <a:defRPr sz="14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2pPr>
            <a:lvl3pPr marL="792143" indent="-150619">
              <a:tabLst/>
              <a:defRPr sz="14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3pPr>
            <a:lvl4pPr marL="1098960" indent="-147830">
              <a:buSzPct val="90000"/>
              <a:buFont typeface="Courier New" pitchFamily="49" charset="0"/>
              <a:buChar char="o"/>
              <a:tabLst/>
              <a:defRPr sz="14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4pPr>
            <a:lvl5pPr marL="1921339" indent="-305377">
              <a:defRPr sz="25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66063" y="6480175"/>
            <a:ext cx="647700" cy="239713"/>
          </a:xfr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BEBEB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B275EB-3FEB-41E5-8CD0-5D222E3B9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23813" y="-26988"/>
            <a:ext cx="9004301" cy="542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/>
          <p:nvPr userDrawn="1"/>
        </p:nvSpPr>
        <p:spPr bwMode="auto">
          <a:xfrm>
            <a:off x="8964613" y="0"/>
            <a:ext cx="179387" cy="5402263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nl-BE" sz="1200">
              <a:solidFill>
                <a:srgbClr val="000000"/>
              </a:solidFill>
              <a:latin typeface="+mn-lt"/>
              <a:cs typeface="MS Pゴシック"/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97788" y="6132513"/>
            <a:ext cx="11366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78" name="Tijdelijke aanduiding voor titel 1"/>
          <p:cNvSpPr>
            <a:spLocks noGrp="1"/>
          </p:cNvSpPr>
          <p:nvPr>
            <p:ph type="ctrTitle"/>
          </p:nvPr>
        </p:nvSpPr>
        <p:spPr>
          <a:xfrm>
            <a:off x="395288" y="5541237"/>
            <a:ext cx="7772400" cy="577851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82279" name="Tijdelijke aanduiding voor tekst 2"/>
          <p:cNvSpPr>
            <a:spLocks noGrp="1"/>
          </p:cNvSpPr>
          <p:nvPr>
            <p:ph type="subTitle" idx="1"/>
          </p:nvPr>
        </p:nvSpPr>
        <p:spPr>
          <a:xfrm>
            <a:off x="403225" y="6179608"/>
            <a:ext cx="6400800" cy="321733"/>
          </a:xfrm>
        </p:spPr>
        <p:txBody>
          <a:bodyPr/>
          <a:lstStyle>
            <a:lvl1pPr marL="0" indent="0">
              <a:buFont typeface="Arial" charset="0"/>
              <a:buNone/>
              <a:defRPr sz="1600"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dirty="0" smtClean="0"/>
            </a:lvl1pPr>
          </a:lstStyle>
          <a:p>
            <a:pPr>
              <a:defRPr/>
            </a:pPr>
            <a:r>
              <a:rPr lang="sl-SI"/>
              <a:t>1-10-2012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615B457-51D7-475E-8302-74D66442281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dirty="0" smtClean="0"/>
            </a:lvl1pPr>
          </a:lstStyle>
          <a:p>
            <a:pPr>
              <a:defRPr/>
            </a:pPr>
            <a:r>
              <a:rPr lang="sl-SI"/>
              <a:t>1-10-2012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D15F20E-6613-4E56-AA69-9A30B4316BE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55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55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dirty="0" smtClean="0"/>
            </a:lvl1pPr>
          </a:lstStyle>
          <a:p>
            <a:pPr>
              <a:defRPr/>
            </a:pPr>
            <a:r>
              <a:rPr lang="sl-SI"/>
              <a:t>1-10-2012</a:t>
            </a: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687270B-9540-4223-B1A7-9EDA0DD0782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5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5935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dirty="0" smtClean="0"/>
            </a:lvl1pPr>
          </a:lstStyle>
          <a:p>
            <a:pPr>
              <a:defRPr/>
            </a:pPr>
            <a:r>
              <a:rPr lang="sl-SI"/>
              <a:t>1-10-2012</a:t>
            </a:r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398C049-743F-459D-8A57-817AED8557F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dirty="0" smtClean="0"/>
            </a:lvl1pPr>
          </a:lstStyle>
          <a:p>
            <a:pPr>
              <a:defRPr/>
            </a:pPr>
            <a:r>
              <a:rPr lang="sl-SI"/>
              <a:t>1-10-2012</a:t>
            </a:r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19482FF0-1BE6-436D-823F-509744B7FBF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dirty="0" smtClean="0"/>
            </a:lvl1pPr>
          </a:lstStyle>
          <a:p>
            <a:pPr>
              <a:defRPr/>
            </a:pPr>
            <a:r>
              <a:rPr lang="sl-SI"/>
              <a:t>1-10-2012</a:t>
            </a:r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751827C3-6078-4773-A6A1-BAA265FE1B0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165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74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dirty="0" smtClean="0"/>
            </a:lvl1pPr>
          </a:lstStyle>
          <a:p>
            <a:pPr>
              <a:defRPr/>
            </a:pPr>
            <a:r>
              <a:rPr lang="sl-SI"/>
              <a:t>1-10-2012</a:t>
            </a: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55865BC-1683-4187-859D-A7CBEEF7DBE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B07AA-8C05-4C33-BAB7-EECFCC21D9F6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8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dirty="0" smtClean="0"/>
            </a:lvl1pPr>
          </a:lstStyle>
          <a:p>
            <a:pPr>
              <a:defRPr/>
            </a:pPr>
            <a:r>
              <a:rPr lang="sl-SI"/>
              <a:t>1-10-2012</a:t>
            </a: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926711D-A440-4DF7-A212-8237D86E7C5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dirty="0" smtClean="0"/>
            </a:lvl1pPr>
          </a:lstStyle>
          <a:p>
            <a:pPr>
              <a:defRPr/>
            </a:pPr>
            <a:r>
              <a:rPr lang="sl-SI"/>
              <a:t>1-10-2012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8242DF90-B3AB-407A-AED5-64F8CC48635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-27504"/>
            <a:ext cx="2057400" cy="61531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27504"/>
            <a:ext cx="6019800" cy="61531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dirty="0" smtClean="0"/>
            </a:lvl1pPr>
          </a:lstStyle>
          <a:p>
            <a:pPr>
              <a:defRPr/>
            </a:pPr>
            <a:r>
              <a:rPr lang="sl-SI"/>
              <a:t>1-10-2012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1DE9F6F4-E6E2-45BA-9E83-D2B4DF1AE3D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517"/>
            <a:ext cx="8229600" cy="11430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55"/>
            <a:ext cx="4038600" cy="45254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55"/>
            <a:ext cx="4038600" cy="45254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dirty="0" smtClean="0"/>
            </a:lvl1pPr>
          </a:lstStyle>
          <a:p>
            <a:pPr>
              <a:defRPr/>
            </a:pPr>
            <a:r>
              <a:rPr lang="sl-SI"/>
              <a:t>1-10-2012</a:t>
            </a: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47A9596-FFE2-4ACB-B32D-67A90C1DB73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517"/>
            <a:ext cx="8229600" cy="11430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55"/>
            <a:ext cx="4038600" cy="45254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55"/>
            <a:ext cx="4038600" cy="45254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dirty="0" smtClean="0"/>
            </a:lvl1pPr>
          </a:lstStyle>
          <a:p>
            <a:pPr>
              <a:defRPr/>
            </a:pPr>
            <a:r>
              <a:rPr lang="sl-SI"/>
              <a:t>1-10-2012</a:t>
            </a: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7EF8B115-8160-450D-8053-F0D097F645D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Master-150 pp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175" y="0"/>
            <a:ext cx="91503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78" name="Tijdelijke aanduiding voor titel 1"/>
          <p:cNvSpPr>
            <a:spLocks noGrp="1"/>
          </p:cNvSpPr>
          <p:nvPr>
            <p:ph type="ctrTitle"/>
          </p:nvPr>
        </p:nvSpPr>
        <p:spPr>
          <a:xfrm>
            <a:off x="395288" y="5346701"/>
            <a:ext cx="7772400" cy="577851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82279" name="Tijdelijke aanduiding voor tekst 2"/>
          <p:cNvSpPr>
            <a:spLocks noGrp="1"/>
          </p:cNvSpPr>
          <p:nvPr>
            <p:ph type="subTitle" idx="1"/>
          </p:nvPr>
        </p:nvSpPr>
        <p:spPr>
          <a:xfrm>
            <a:off x="403225" y="5924552"/>
            <a:ext cx="6400800" cy="321733"/>
          </a:xfrm>
        </p:spPr>
        <p:txBody>
          <a:bodyPr/>
          <a:lstStyle>
            <a:lvl1pPr marL="0" indent="0">
              <a:buFont typeface="Arial" charset="0"/>
              <a:buNone/>
              <a:defRPr sz="1600"/>
            </a:lvl1pPr>
          </a:lstStyle>
          <a:p>
            <a:endParaRPr lang="en-US"/>
          </a:p>
        </p:txBody>
      </p:sp>
    </p:spTree>
  </p:cSld>
  <p:clrMapOvr>
    <a:masterClrMapping/>
  </p:clrMapOvr>
  <p:transition advClick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FAF76B7-556B-4BD7-B943-926445B4F79E}" type="datetime1">
              <a:rPr lang="nl-NL"/>
              <a:pPr>
                <a:defRPr/>
              </a:pPr>
              <a:t>22-2-2013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dirty="0"/>
            </a:lvl1pPr>
          </a:lstStyle>
          <a:p>
            <a:pPr>
              <a:defRPr/>
            </a:pPr>
            <a:r>
              <a:rPr lang="en-US"/>
              <a:t>*** Confidential - 2010 ***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53D64D8-A13E-4BE5-80F4-2B6681B3E5F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advClick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10EF6D4-B343-432E-B65D-AB7EF6534CC5}" type="datetime1">
              <a:rPr lang="nl-NL"/>
              <a:pPr>
                <a:defRPr/>
              </a:pPr>
              <a:t>22-2-2013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dirty="0"/>
            </a:lvl1pPr>
          </a:lstStyle>
          <a:p>
            <a:pPr>
              <a:defRPr/>
            </a:pPr>
            <a:r>
              <a:rPr lang="en-US"/>
              <a:t>*** Confidential - 2010 ***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3FA1BF9-2900-45FE-A3F3-D5189AF2020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advClick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55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55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515A76C-2526-4900-8832-4ACFE242F8EA}" type="datetime1">
              <a:rPr lang="nl-NL"/>
              <a:pPr>
                <a:defRPr/>
              </a:pPr>
              <a:t>22-2-2013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dirty="0"/>
            </a:lvl1pPr>
          </a:lstStyle>
          <a:p>
            <a:pPr>
              <a:defRPr/>
            </a:pPr>
            <a:r>
              <a:rPr lang="en-US"/>
              <a:t>*** Confidential - 2010 ***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B6F61DE-92EA-401A-886C-1536DC520A1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advClick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5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5935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A76377B-FB20-45EF-AC3A-57402AA08DA1}" type="datetime1">
              <a:rPr lang="nl-NL"/>
              <a:pPr>
                <a:defRPr/>
              </a:pPr>
              <a:t>22-2-2013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dirty="0"/>
            </a:lvl1pPr>
          </a:lstStyle>
          <a:p>
            <a:pPr>
              <a:defRPr/>
            </a:pPr>
            <a:r>
              <a:rPr lang="en-US"/>
              <a:t>*** Confidential - 2010 ***</a:t>
            </a: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13B8294C-7FE1-4A6C-A035-C755FC1CE46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" Target="../slides/slide5.xml"/><Relationship Id="rId5" Type="http://schemas.openxmlformats.org/officeDocument/2006/relationships/slideLayout" Target="../slideLayouts/slideLayout111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" Target="../slides/slid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" Target="../slides/slide20.xml"/><Relationship Id="rId2" Type="http://schemas.openxmlformats.org/officeDocument/2006/relationships/slideLayout" Target="../slideLayouts/slideLayout14.xml"/><Relationship Id="rId16" Type="http://schemas.openxmlformats.org/officeDocument/2006/relationships/slide" Target="../slides/slide27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" Target="../slides/slide3.xml"/><Relationship Id="rId10" Type="http://schemas.openxmlformats.org/officeDocument/2006/relationships/slideLayout" Target="../slideLayouts/slideLayout22.xml"/><Relationship Id="rId19" Type="http://schemas.openxmlformats.org/officeDocument/2006/relationships/slide" Target="../slides/slide14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56.xml"/><Relationship Id="rId9" Type="http://schemas.openxmlformats.org/officeDocument/2006/relationships/slide" Target="../slides/slid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6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78.xml"/><Relationship Id="rId10" Type="http://schemas.openxmlformats.org/officeDocument/2006/relationships/slide" Target="../slides/slide5.xml"/><Relationship Id="rId4" Type="http://schemas.openxmlformats.org/officeDocument/2006/relationships/slideLayout" Target="../slideLayouts/slideLayout77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0"/>
            <a:ext cx="79248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BE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7938" y="649287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173ECE-9ECC-48D1-9A7C-95FF6B51802D}" type="datetimeFigureOut">
              <a:rPr lang="en-US"/>
              <a:pPr>
                <a:defRPr/>
              </a:pPr>
              <a:t>2/22/2013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6300" y="6492875"/>
            <a:ext cx="528161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91225"/>
            <a:ext cx="21336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D025D00-974D-4178-B13D-C2A944E239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7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71525" y="5634038"/>
            <a:ext cx="70167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1473200" y="5627688"/>
            <a:ext cx="7351713" cy="515937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  <a:ln cap="rnd"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Xeikon Café</a:t>
            </a:r>
            <a:endParaRPr lang="nl-BE" sz="2400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sz="2400" kern="1200">
          <a:solidFill>
            <a:srgbClr val="F7C00D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2400">
          <a:solidFill>
            <a:srgbClr val="F7C00D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400">
          <a:solidFill>
            <a:srgbClr val="F7C00D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400">
          <a:solidFill>
            <a:srgbClr val="F7C00D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400">
          <a:solidFill>
            <a:srgbClr val="F7C00D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F7C00D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F7C00D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F7C00D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F7C00D"/>
          </a:solidFill>
          <a:latin typeface="Arial" charset="0"/>
          <a:cs typeface="Arial" charset="0"/>
        </a:defRPr>
      </a:lvl9pPr>
    </p:titleStyle>
    <p:bodyStyle>
      <a:lvl1pPr algn="l" defTabSz="457200" rtl="0" fontAlgn="base">
        <a:spcBef>
          <a:spcPct val="2000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+mn-ea"/>
          <a:cs typeface="Arial"/>
        </a:defRPr>
      </a:lvl2pPr>
      <a:lvl3pPr marL="898525" indent="-179388" algn="l" defTabSz="457200" rtl="0" fontAlgn="base">
        <a:spcBef>
          <a:spcPct val="20000"/>
        </a:spcBef>
        <a:spcAft>
          <a:spcPct val="0"/>
        </a:spcAft>
        <a:buFont typeface="Lucida Grande"/>
        <a:buChar char="-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algn="l" defTabSz="457200" rtl="0" fontAlgn="base">
        <a:spcBef>
          <a:spcPct val="20000"/>
        </a:spcBef>
        <a:spcAft>
          <a:spcPct val="0"/>
        </a:spcAft>
        <a:buFont typeface="Arial" charset="0"/>
        <a:defRPr i="1" kern="1200">
          <a:solidFill>
            <a:srgbClr val="A6A6A6"/>
          </a:solidFill>
          <a:latin typeface="Arial"/>
          <a:ea typeface="+mn-ea"/>
          <a:cs typeface="Arial"/>
        </a:defRPr>
      </a:lvl4pPr>
      <a:lvl5pPr marL="719138" indent="-269875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i="1" kern="1200">
          <a:solidFill>
            <a:srgbClr val="A6A6A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 bwMode="auto">
          <a:xfrm>
            <a:off x="7378700" y="6424613"/>
            <a:ext cx="9159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87" tIns="53643" rIns="107287" bIns="53643" numCol="1" anchor="ctr" anchorCtr="0" compatLnSpc="1">
            <a:prstTxWarp prst="textNoShape">
              <a:avLst/>
            </a:prstTxWarp>
          </a:bodyPr>
          <a:lstStyle>
            <a:lvl1pPr algn="ctr">
              <a:defRPr sz="1400" dirty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 bwMode="auto">
          <a:xfrm>
            <a:off x="8294688" y="6424613"/>
            <a:ext cx="3921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87" tIns="53643" rIns="107287" bIns="53643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F3382D4-81B5-4609-9AF9-AFF7934965C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11878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87" tIns="53643" rIns="107287" bIns="53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BE" smtClean="0"/>
              <a:t>Titelstijl van model b</a:t>
            </a:r>
            <a:br>
              <a:rPr lang="nl-BE" smtClean="0"/>
            </a:br>
            <a:r>
              <a:rPr lang="nl-BE" smtClean="0"/>
              <a:t>ewerken</a:t>
            </a:r>
            <a:endParaRPr lang="nl-NL" smtClean="0"/>
          </a:p>
        </p:txBody>
      </p:sp>
      <p:sp>
        <p:nvSpPr>
          <p:cNvPr id="11878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</p:txBody>
      </p:sp>
      <p:sp>
        <p:nvSpPr>
          <p:cNvPr id="1030" name="Rectangle 2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807450" y="6497638"/>
            <a:ext cx="3365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/>
          <a:p>
            <a:pPr>
              <a:defRPr/>
            </a:pPr>
            <a:endParaRPr lang="nl-BE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Tijdelijke aanduiding voor dianummer 5"/>
          <p:cNvSpPr txBox="1">
            <a:spLocks/>
          </p:cNvSpPr>
          <p:nvPr/>
        </p:nvSpPr>
        <p:spPr bwMode="auto">
          <a:xfrm>
            <a:off x="8294688" y="6424613"/>
            <a:ext cx="3921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 anchor="ctr"/>
          <a:lstStyle>
            <a:lvl1pPr defTabSz="536575" eaLnBrk="0" hangingPunct="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536575" eaLnBrk="0" hangingPunct="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536575" eaLnBrk="0" hangingPunct="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536575" eaLnBrk="0" hangingPunct="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536575" eaLnBrk="0" hangingPunct="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fld id="{4C533B52-42DC-45AA-8EE7-A0E9A041C861}" type="slidenum">
              <a:rPr lang="nl-NL" sz="80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nl-NL" sz="800">
              <a:solidFill>
                <a:srgbClr val="898989"/>
              </a:solidFill>
            </a:endParaRPr>
          </a:p>
        </p:txBody>
      </p:sp>
      <p:sp>
        <p:nvSpPr>
          <p:cNvPr id="1032" name="Rectangle 2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807450" y="6497638"/>
            <a:ext cx="3365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/>
          <a:p>
            <a:pPr>
              <a:defRPr/>
            </a:pPr>
            <a:endParaRPr lang="nl-BE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33" name="Rectangle 1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809038" y="6529388"/>
            <a:ext cx="334962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defTabSz="1073150">
              <a:defRPr/>
            </a:pPr>
            <a:endParaRPr lang="nl-BE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34" name="Rectangle 12"/>
          <p:cNvSpPr>
            <a:spLocks noChangeArrowheads="1"/>
          </p:cNvSpPr>
          <p:nvPr/>
        </p:nvSpPr>
        <p:spPr bwMode="auto">
          <a:xfrm>
            <a:off x="8915400" y="0"/>
            <a:ext cx="241300" cy="5878513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 defTabSz="1073150">
              <a:defRPr/>
            </a:pPr>
            <a:endParaRPr lang="nl-BE" sz="14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18795" name="Picture 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29538" y="6127750"/>
            <a:ext cx="102393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</p:sldLayoutIdLst>
  <p:transition/>
  <p:timing>
    <p:tnLst>
      <p:par>
        <p:cTn id="1" dur="indefinite" restart="never" nodeType="tmRoot"/>
      </p:par>
    </p:tnLst>
  </p:timing>
  <p:txStyles>
    <p:titleStyle>
      <a:lvl1pPr algn="l" defTabSz="536575" rtl="0" fontAlgn="base">
        <a:spcBef>
          <a:spcPct val="0"/>
        </a:spcBef>
        <a:spcAft>
          <a:spcPct val="0"/>
        </a:spcAft>
        <a:defRPr sz="3200" b="1">
          <a:solidFill>
            <a:srgbClr val="4D4D4D"/>
          </a:solidFill>
          <a:latin typeface="+mj-lt"/>
          <a:ea typeface="ＭＳ Ｐゴシック"/>
          <a:cs typeface="ＭＳ Ｐゴシック"/>
        </a:defRPr>
      </a:lvl1pPr>
      <a:lvl2pPr algn="l" defTabSz="536575" rtl="0" fontAlgn="base">
        <a:spcBef>
          <a:spcPct val="0"/>
        </a:spcBef>
        <a:spcAft>
          <a:spcPct val="0"/>
        </a:spcAft>
        <a:defRPr sz="3200" b="1">
          <a:solidFill>
            <a:srgbClr val="4D4D4D"/>
          </a:solidFill>
          <a:latin typeface="Arial" charset="0"/>
          <a:ea typeface="ＭＳ Ｐゴシック"/>
          <a:cs typeface="ＭＳ Ｐゴシック"/>
        </a:defRPr>
      </a:lvl2pPr>
      <a:lvl3pPr algn="l" defTabSz="536575" rtl="0" fontAlgn="base">
        <a:spcBef>
          <a:spcPct val="0"/>
        </a:spcBef>
        <a:spcAft>
          <a:spcPct val="0"/>
        </a:spcAft>
        <a:defRPr sz="3200" b="1">
          <a:solidFill>
            <a:srgbClr val="4D4D4D"/>
          </a:solidFill>
          <a:latin typeface="Arial" charset="0"/>
          <a:ea typeface="ＭＳ Ｐゴシック"/>
          <a:cs typeface="ＭＳ Ｐゴシック"/>
        </a:defRPr>
      </a:lvl3pPr>
      <a:lvl4pPr algn="l" defTabSz="536575" rtl="0" fontAlgn="base">
        <a:spcBef>
          <a:spcPct val="0"/>
        </a:spcBef>
        <a:spcAft>
          <a:spcPct val="0"/>
        </a:spcAft>
        <a:defRPr sz="3200" b="1">
          <a:solidFill>
            <a:srgbClr val="4D4D4D"/>
          </a:solidFill>
          <a:latin typeface="Arial" charset="0"/>
          <a:ea typeface="ＭＳ Ｐゴシック"/>
          <a:cs typeface="ＭＳ Ｐゴシック"/>
        </a:defRPr>
      </a:lvl4pPr>
      <a:lvl5pPr algn="l" defTabSz="536575" rtl="0" fontAlgn="base">
        <a:spcBef>
          <a:spcPct val="0"/>
        </a:spcBef>
        <a:spcAft>
          <a:spcPct val="0"/>
        </a:spcAft>
        <a:defRPr sz="3200" b="1">
          <a:solidFill>
            <a:srgbClr val="4D4D4D"/>
          </a:solidFill>
          <a:latin typeface="Arial" charset="0"/>
          <a:ea typeface="ＭＳ Ｐゴシック"/>
          <a:cs typeface="ＭＳ Ｐゴシック"/>
        </a:defRPr>
      </a:lvl5pPr>
      <a:lvl6pPr marL="457200" algn="l" defTabSz="5365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D4D4D"/>
          </a:solidFill>
          <a:latin typeface="Arial" charset="0"/>
          <a:ea typeface="MS PGothic" pitchFamily="34" charset="-128"/>
        </a:defRPr>
      </a:lvl6pPr>
      <a:lvl7pPr marL="914400" algn="l" defTabSz="5365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D4D4D"/>
          </a:solidFill>
          <a:latin typeface="Arial" charset="0"/>
          <a:ea typeface="MS PGothic" pitchFamily="34" charset="-128"/>
        </a:defRPr>
      </a:lvl7pPr>
      <a:lvl8pPr marL="1371600" algn="l" defTabSz="5365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D4D4D"/>
          </a:solidFill>
          <a:latin typeface="Arial" charset="0"/>
          <a:ea typeface="MS PGothic" pitchFamily="34" charset="-128"/>
        </a:defRPr>
      </a:lvl8pPr>
      <a:lvl9pPr marL="1828800" algn="l" defTabSz="5365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D4D4D"/>
          </a:solidFill>
          <a:latin typeface="Arial" charset="0"/>
          <a:ea typeface="MS PGothic" pitchFamily="34" charset="-128"/>
        </a:defRPr>
      </a:lvl9pPr>
    </p:titleStyle>
    <p:bodyStyle>
      <a:lvl1pPr marL="401638" indent="-401638" algn="l" defTabSz="536575" rtl="0" fontAlgn="base">
        <a:spcBef>
          <a:spcPct val="20000"/>
        </a:spcBef>
        <a:spcAft>
          <a:spcPct val="0"/>
        </a:spcAft>
        <a:buFont typeface="Arial" charset="0"/>
        <a:buChar char="•"/>
        <a:defRPr sz="2800" b="1">
          <a:solidFill>
            <a:srgbClr val="4D4D4D"/>
          </a:solidFill>
          <a:latin typeface="+mn-lt"/>
          <a:ea typeface="ＭＳ Ｐゴシック"/>
          <a:cs typeface="ＭＳ Ｐゴシック"/>
        </a:defRPr>
      </a:lvl1pPr>
      <a:lvl2pPr marL="871538" indent="-334963" algn="l" defTabSz="536575" rtl="0" fontAlgn="base">
        <a:spcBef>
          <a:spcPct val="20000"/>
        </a:spcBef>
        <a:spcAft>
          <a:spcPct val="0"/>
        </a:spcAft>
        <a:buFont typeface="Arial" charset="0"/>
        <a:buChar char="–"/>
        <a:defRPr sz="2400" b="1">
          <a:solidFill>
            <a:srgbClr val="4D4D4D"/>
          </a:solidFill>
          <a:latin typeface="+mn-lt"/>
          <a:ea typeface="ＭＳ Ｐゴシック"/>
          <a:cs typeface="ＭＳ Ｐゴシック"/>
        </a:defRPr>
      </a:lvl2pPr>
      <a:lvl3pPr marL="1341438" indent="-268288" algn="l" defTabSz="536575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4D4D4D"/>
          </a:solidFill>
          <a:latin typeface="+mn-lt"/>
          <a:ea typeface="ＭＳ Ｐゴシック"/>
          <a:cs typeface="ＭＳ Ｐゴシック"/>
        </a:defRPr>
      </a:lvl3pPr>
      <a:lvl4pPr marL="1878013" indent="-268288" algn="l" defTabSz="536575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  <a:ea typeface="ＭＳ Ｐゴシック"/>
          <a:cs typeface="ＭＳ Ｐゴシック"/>
        </a:defRPr>
      </a:lvl4pPr>
      <a:lvl5pPr marL="2414588" indent="-268288" algn="l" defTabSz="536575" rtl="0" fontAlgn="base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rgbClr val="4D4D4D"/>
          </a:solidFill>
          <a:latin typeface="+mn-lt"/>
          <a:ea typeface="ＭＳ Ｐゴシック"/>
          <a:cs typeface="ＭＳ Ｐゴシック"/>
        </a:defRPr>
      </a:lvl5pPr>
      <a:lvl6pPr marL="2871788" indent="-268288" algn="l" defTabSz="53657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rgbClr val="4D4D4D"/>
          </a:solidFill>
          <a:latin typeface="+mn-lt"/>
          <a:ea typeface="+mn-ea"/>
        </a:defRPr>
      </a:lvl6pPr>
      <a:lvl7pPr marL="3328988" indent="-268288" algn="l" defTabSz="53657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rgbClr val="4D4D4D"/>
          </a:solidFill>
          <a:latin typeface="+mn-lt"/>
          <a:ea typeface="+mn-ea"/>
        </a:defRPr>
      </a:lvl7pPr>
      <a:lvl8pPr marL="3786188" indent="-268288" algn="l" defTabSz="53657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rgbClr val="4D4D4D"/>
          </a:solidFill>
          <a:latin typeface="+mn-lt"/>
          <a:ea typeface="+mn-ea"/>
        </a:defRPr>
      </a:lvl8pPr>
      <a:lvl9pPr marL="4243388" indent="-268288" algn="l" defTabSz="53657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rgbClr val="4D4D4D"/>
          </a:solidFill>
          <a:latin typeface="+mn-lt"/>
          <a:ea typeface="+mn-ea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BE" smtClean="0"/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smtClean="0"/>
          </a:p>
        </p:txBody>
      </p:sp>
      <p:sp>
        <p:nvSpPr>
          <p:cNvPr id="26" name="Rectangle 25"/>
          <p:cNvSpPr/>
          <p:nvPr userDrawn="1"/>
        </p:nvSpPr>
        <p:spPr>
          <a:xfrm rot="16200000">
            <a:off x="5580448" y="3304319"/>
            <a:ext cx="6865911" cy="24145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solidFill>
                <a:prstClr val="white"/>
              </a:solidFill>
            </a:endParaRPr>
          </a:p>
        </p:txBody>
      </p:sp>
      <p:sp>
        <p:nvSpPr>
          <p:cNvPr id="29" name="Rectangle 28">
            <a:hlinkClick r:id="rId15" action="ppaction://hlinksldjump"/>
          </p:cNvPr>
          <p:cNvSpPr/>
          <p:nvPr userDrawn="1"/>
        </p:nvSpPr>
        <p:spPr>
          <a:xfrm>
            <a:off x="1302467" y="6410696"/>
            <a:ext cx="682389" cy="27053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295400" y="6488113"/>
            <a:ext cx="527050" cy="169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500" b="1" kern="900" dirty="0">
                <a:solidFill>
                  <a:prstClr val="white"/>
                </a:solidFill>
                <a:latin typeface="Verdana" pitchFamily="34" charset="0"/>
              </a:rPr>
              <a:t> Xeikon?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2809218" y="6410707"/>
            <a:ext cx="682389" cy="27053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 userDrawn="1"/>
        </p:nvSpPr>
        <p:spPr>
          <a:xfrm>
            <a:off x="2803525" y="6488113"/>
            <a:ext cx="557213" cy="169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500" b="1" kern="900" dirty="0">
                <a:solidFill>
                  <a:prstClr val="white"/>
                </a:solidFill>
                <a:latin typeface="Verdana" pitchFamily="34" charset="0"/>
              </a:rPr>
              <a:t>Solutions?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3572676" y="6410707"/>
            <a:ext cx="682389" cy="27053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 userDrawn="1"/>
        </p:nvSpPr>
        <p:spPr>
          <a:xfrm>
            <a:off x="3565525" y="6488113"/>
            <a:ext cx="415925" cy="171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500" b="1" kern="900" dirty="0">
                <a:solidFill>
                  <a:prstClr val="white"/>
                </a:solidFill>
                <a:latin typeface="Verdana" pitchFamily="34" charset="0"/>
              </a:rPr>
              <a:t>IND</a:t>
            </a:r>
          </a:p>
        </p:txBody>
      </p:sp>
      <p:sp>
        <p:nvSpPr>
          <p:cNvPr id="41" name="Rectangle 40">
            <a:hlinkClick r:id="rId16" action="ppaction://hlinksldjump"/>
          </p:cNvPr>
          <p:cNvSpPr/>
          <p:nvPr userDrawn="1"/>
        </p:nvSpPr>
        <p:spPr>
          <a:xfrm>
            <a:off x="4336134" y="6410707"/>
            <a:ext cx="682389" cy="27053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 userDrawn="1"/>
        </p:nvSpPr>
        <p:spPr>
          <a:xfrm>
            <a:off x="4338638" y="6488113"/>
            <a:ext cx="357187" cy="169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500" b="1" kern="900" dirty="0">
                <a:solidFill>
                  <a:prstClr val="white"/>
                </a:solidFill>
                <a:latin typeface="Verdana" pitchFamily="34" charset="0"/>
              </a:rPr>
              <a:t>DOC</a:t>
            </a:r>
          </a:p>
        </p:txBody>
      </p:sp>
      <p:sp>
        <p:nvSpPr>
          <p:cNvPr id="44" name="Rectangle 43">
            <a:hlinkClick r:id="rId17" action="ppaction://hlinksldjump"/>
          </p:cNvPr>
          <p:cNvSpPr/>
          <p:nvPr userDrawn="1"/>
        </p:nvSpPr>
        <p:spPr>
          <a:xfrm>
            <a:off x="5099592" y="6410707"/>
            <a:ext cx="682389" cy="27053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 userDrawn="1"/>
        </p:nvSpPr>
        <p:spPr>
          <a:xfrm>
            <a:off x="5092700" y="6488113"/>
            <a:ext cx="536575" cy="169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500" b="1" kern="900" dirty="0">
                <a:solidFill>
                  <a:prstClr val="white"/>
                </a:solidFill>
                <a:latin typeface="Verdana" pitchFamily="34" charset="0"/>
              </a:rPr>
              <a:t>Prepress</a:t>
            </a:r>
          </a:p>
        </p:txBody>
      </p:sp>
      <p:sp>
        <p:nvSpPr>
          <p:cNvPr id="47" name="Rectangle 46"/>
          <p:cNvSpPr/>
          <p:nvPr userDrawn="1"/>
        </p:nvSpPr>
        <p:spPr>
          <a:xfrm>
            <a:off x="5863050" y="6410679"/>
            <a:ext cx="682389" cy="27053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/>
          <p:nvPr userDrawn="1"/>
        </p:nvSpPr>
        <p:spPr>
          <a:xfrm>
            <a:off x="5856288" y="6488113"/>
            <a:ext cx="487362" cy="169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500" b="1" kern="900" dirty="0">
                <a:solidFill>
                  <a:prstClr val="white"/>
                </a:solidFill>
                <a:latin typeface="Verdana" pitchFamily="34" charset="0"/>
              </a:rPr>
              <a:t>Why X?</a:t>
            </a:r>
          </a:p>
        </p:txBody>
      </p:sp>
      <p:sp>
        <p:nvSpPr>
          <p:cNvPr id="54" name="TextBox 53"/>
          <p:cNvSpPr txBox="1"/>
          <p:nvPr userDrawn="1"/>
        </p:nvSpPr>
        <p:spPr>
          <a:xfrm>
            <a:off x="6619875" y="6488113"/>
            <a:ext cx="504825" cy="169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500" b="1" kern="900" dirty="0">
                <a:solidFill>
                  <a:prstClr val="white"/>
                </a:solidFill>
                <a:latin typeface="Verdana" pitchFamily="34" charset="0"/>
              </a:rPr>
              <a:t>Why br?</a:t>
            </a:r>
          </a:p>
        </p:txBody>
      </p:sp>
      <p:sp>
        <p:nvSpPr>
          <p:cNvPr id="56" name="Rectangle 55">
            <a:hlinkClick r:id="rId18" action="ppaction://hlinksldjump"/>
          </p:cNvPr>
          <p:cNvSpPr/>
          <p:nvPr userDrawn="1"/>
        </p:nvSpPr>
        <p:spPr>
          <a:xfrm>
            <a:off x="526817" y="6410707"/>
            <a:ext cx="682389" cy="27053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solidFill>
                <a:prstClr val="white"/>
              </a:solidFill>
            </a:endParaRPr>
          </a:p>
        </p:txBody>
      </p:sp>
      <p:sp>
        <p:nvSpPr>
          <p:cNvPr id="57" name="TextBox 56">
            <a:hlinkClick r:id="rId18" action="ppaction://hlinksldjump"/>
          </p:cNvPr>
          <p:cNvSpPr txBox="1"/>
          <p:nvPr userDrawn="1"/>
        </p:nvSpPr>
        <p:spPr>
          <a:xfrm>
            <a:off x="514350" y="6478588"/>
            <a:ext cx="541338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500" b="1" kern="900" dirty="0">
                <a:solidFill>
                  <a:prstClr val="white"/>
                </a:solidFill>
                <a:latin typeface="Verdana" pitchFamily="34" charset="0"/>
              </a:rPr>
              <a:t>Overview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500" b="1" kern="900" dirty="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94" name="Rectangle 93">
            <a:hlinkClick r:id="rId19" action="ppaction://hlinksldjump"/>
          </p:cNvPr>
          <p:cNvSpPr/>
          <p:nvPr userDrawn="1"/>
        </p:nvSpPr>
        <p:spPr>
          <a:xfrm>
            <a:off x="2055005" y="6410680"/>
            <a:ext cx="682389" cy="27053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solidFill>
                <a:prstClr val="white"/>
              </a:solidFill>
            </a:endParaRPr>
          </a:p>
        </p:txBody>
      </p:sp>
      <p:sp>
        <p:nvSpPr>
          <p:cNvPr id="95" name="TextBox 94"/>
          <p:cNvSpPr txBox="1"/>
          <p:nvPr userDrawn="1"/>
        </p:nvSpPr>
        <p:spPr>
          <a:xfrm>
            <a:off x="2047875" y="6488113"/>
            <a:ext cx="534988" cy="169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500" b="1" kern="900" dirty="0">
                <a:solidFill>
                  <a:prstClr val="white"/>
                </a:solidFill>
                <a:latin typeface="Verdana" pitchFamily="34" charset="0"/>
              </a:rPr>
              <a:t>Markets?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504730" y="249382"/>
            <a:ext cx="1197350" cy="2886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0" y="6492875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A243A5D-568B-4596-BDD9-3CB7B611A063}" type="slidenum">
              <a:rPr lang="nl-BE" sz="900" smtClean="0">
                <a:solidFill>
                  <a:prstClr val="black"/>
                </a:solidFill>
                <a:latin typeface="Verdana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l-BE" sz="900" dirty="0">
              <a:solidFill>
                <a:prstClr val="black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22" r:id="rId2"/>
    <p:sldLayoutId id="2147483921" r:id="rId3"/>
    <p:sldLayoutId id="2147483920" r:id="rId4"/>
    <p:sldLayoutId id="2147483919" r:id="rId5"/>
    <p:sldLayoutId id="2147483918" r:id="rId6"/>
    <p:sldLayoutId id="2147483917" r:id="rId7"/>
    <p:sldLayoutId id="2147483916" r:id="rId8"/>
    <p:sldLayoutId id="2147483915" r:id="rId9"/>
    <p:sldLayoutId id="2147483914" r:id="rId10"/>
    <p:sldLayoutId id="2147483913" r:id="rId11"/>
    <p:sldLayoutId id="2147483912" r:id="rId12"/>
    <p:sldLayoutId id="2147483936" r:id="rId13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C00000"/>
        </a:buClr>
        <a:buSzPct val="150000"/>
        <a:buFont typeface="Arial" charset="0"/>
        <a:buChar char="•"/>
        <a:defRPr sz="32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Ø"/>
        <a:defRPr sz="28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69988" indent="-268288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438275" indent="-26828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1706563" indent="-268288" algn="l" rtl="0" fontAlgn="base">
        <a:spcBef>
          <a:spcPct val="20000"/>
        </a:spcBef>
        <a:spcAft>
          <a:spcPct val="0"/>
        </a:spcAft>
        <a:buFont typeface="Arial" charset="0"/>
        <a:buChar char="&gt;"/>
        <a:defRPr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9" descr="Master ppt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-1588" y="0"/>
            <a:ext cx="9147176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4246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78F3511F-F944-4D61-8C82-A32F3E9EF21C}" type="datetime1">
              <a:rPr lang="nl-NL"/>
              <a:pPr>
                <a:defRPr/>
              </a:pPr>
              <a:t>22-2-2013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424613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dirty="0">
                <a:solidFill>
                  <a:srgbClr val="898989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246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C2986A1E-746A-452E-854A-757F80C0691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2867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-269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BE" smtClean="0"/>
              <a:t>Titelstijl van model bewerken</a:t>
            </a:r>
            <a:endParaRPr lang="nl-NL" smtClean="0"/>
          </a:p>
        </p:txBody>
      </p:sp>
      <p:sp>
        <p:nvSpPr>
          <p:cNvPr id="2867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</p:sldLayoutIdLst>
  <p:transition advClick="0" advTm="12000"/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Arial" charset="0"/>
          <a:ea typeface="ＭＳ Ｐゴシック" pitchFamily="-112" charset="-128"/>
          <a:cs typeface="ＭＳ Ｐゴシック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Arial" charset="0"/>
          <a:ea typeface="ＭＳ Ｐゴシック" pitchFamily="-112" charset="-128"/>
          <a:cs typeface="ＭＳ Ｐゴシック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Arial" charset="0"/>
          <a:ea typeface="ＭＳ Ｐゴシック" pitchFamily="-112" charset="-128"/>
          <a:cs typeface="ＭＳ Ｐゴシック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Arial" charset="0"/>
          <a:ea typeface="ＭＳ Ｐゴシック" pitchFamily="-112" charset="-128"/>
          <a:cs typeface="ＭＳ Ｐゴシック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Arial" charset="0"/>
          <a:ea typeface="MS PGothic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Arial" charset="0"/>
          <a:ea typeface="MS PGothic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Arial" charset="0"/>
          <a:ea typeface="MS PGothic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Arial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4D4D4D"/>
          </a:solidFill>
          <a:latin typeface="+mn-lt"/>
          <a:ea typeface="ＭＳ Ｐゴシック" pitchFamily="-112" charset="-128"/>
          <a:cs typeface="ＭＳ Ｐゴシック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rgbClr val="4D4D4D"/>
          </a:solidFill>
          <a:latin typeface="+mn-lt"/>
          <a:ea typeface="ＭＳ Ｐゴシック" pitchFamily="-112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>
          <a:solidFill>
            <a:srgbClr val="4D4D4D"/>
          </a:solidFill>
          <a:latin typeface="+mn-lt"/>
          <a:ea typeface="ＭＳ Ｐゴシック" pitchFamily="-112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>
          <a:solidFill>
            <a:srgbClr val="4D4D4D"/>
          </a:solidFill>
          <a:latin typeface="+mn-lt"/>
          <a:ea typeface="ＭＳ Ｐゴシック" pitchFamily="-112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000">
          <a:solidFill>
            <a:srgbClr val="4D4D4D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000">
          <a:solidFill>
            <a:srgbClr val="4D4D4D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000">
          <a:solidFill>
            <a:srgbClr val="4D4D4D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000">
          <a:solidFill>
            <a:srgbClr val="4D4D4D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000">
          <a:solidFill>
            <a:srgbClr val="4D4D4D"/>
          </a:solidFill>
          <a:latin typeface="+mn-lt"/>
          <a:ea typeface="+mn-ea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BE" smtClean="0"/>
          </a:p>
        </p:txBody>
      </p:sp>
      <p:sp>
        <p:nvSpPr>
          <p:cNvPr id="450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6800" y="6342063"/>
            <a:ext cx="414338" cy="374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fld id="{38C4C41D-E4EB-4ADD-82F5-FD94C55AD1E9}" type="slidenum">
              <a:rPr lang="nl-BE"/>
              <a:pPr/>
              <a:t>‹#›</a:t>
            </a:fld>
            <a:endParaRPr lang="nl-BE"/>
          </a:p>
        </p:txBody>
      </p:sp>
      <p:sp>
        <p:nvSpPr>
          <p:cNvPr id="26" name="Rectangle 25"/>
          <p:cNvSpPr/>
          <p:nvPr userDrawn="1"/>
        </p:nvSpPr>
        <p:spPr>
          <a:xfrm rot="16200000">
            <a:off x="5580448" y="3304319"/>
            <a:ext cx="6865911" cy="24145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solidFill>
                <a:prstClr val="white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504730" y="249382"/>
            <a:ext cx="1197350" cy="2886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C00000"/>
        </a:buClr>
        <a:buSzPct val="150000"/>
        <a:buFont typeface="Arial" charset="0"/>
        <a:buChar char="•"/>
        <a:defRPr sz="32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Ø"/>
        <a:defRPr sz="28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69988" indent="-268288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438275" indent="-26828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1706563" indent="-268288" algn="l" rtl="0" fontAlgn="base">
        <a:spcBef>
          <a:spcPct val="20000"/>
        </a:spcBef>
        <a:spcAft>
          <a:spcPct val="0"/>
        </a:spcAft>
        <a:buFont typeface="Arial" charset="0"/>
        <a:buChar char="&gt;"/>
        <a:defRPr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 bwMode="auto">
          <a:xfrm>
            <a:off x="7378700" y="6424613"/>
            <a:ext cx="9159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87" tIns="53643" rIns="107287" bIns="53643" numCol="1" anchor="ctr" anchorCtr="0" compatLnSpc="1">
            <a:prstTxWarp prst="textNoShape">
              <a:avLst/>
            </a:prstTxWarp>
          </a:bodyPr>
          <a:lstStyle>
            <a:lvl1pPr algn="ctr">
              <a:defRPr sz="1400" dirty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 bwMode="auto">
          <a:xfrm>
            <a:off x="8294688" y="6424613"/>
            <a:ext cx="3921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87" tIns="53643" rIns="107287" bIns="53643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533211F3-CE41-4DD0-BD54-73D48087B90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8372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87" tIns="53643" rIns="107287" bIns="53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BE" smtClean="0"/>
              <a:t>Titelstijl van model b</a:t>
            </a:r>
            <a:br>
              <a:rPr lang="nl-BE" smtClean="0"/>
            </a:br>
            <a:r>
              <a:rPr lang="nl-BE" smtClean="0"/>
              <a:t>ewerken</a:t>
            </a:r>
            <a:endParaRPr lang="nl-NL" smtClean="0"/>
          </a:p>
        </p:txBody>
      </p:sp>
      <p:sp>
        <p:nvSpPr>
          <p:cNvPr id="58373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</p:txBody>
      </p:sp>
      <p:sp>
        <p:nvSpPr>
          <p:cNvPr id="1030" name="Rectangle 26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8807450" y="6497638"/>
            <a:ext cx="3365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/>
          <a:p>
            <a:pPr>
              <a:defRPr/>
            </a:pPr>
            <a:endParaRPr lang="nl-BE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Tijdelijke aanduiding voor dianummer 5"/>
          <p:cNvSpPr txBox="1">
            <a:spLocks/>
          </p:cNvSpPr>
          <p:nvPr/>
        </p:nvSpPr>
        <p:spPr bwMode="auto">
          <a:xfrm>
            <a:off x="8294688" y="6424613"/>
            <a:ext cx="3921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 anchor="ctr"/>
          <a:lstStyle>
            <a:lvl1pPr defTabSz="536575" eaLnBrk="0" hangingPunct="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536575" eaLnBrk="0" hangingPunct="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536575" eaLnBrk="0" hangingPunct="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536575" eaLnBrk="0" hangingPunct="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536575" eaLnBrk="0" hangingPunct="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fld id="{76CD7BDD-8EE4-40BE-841F-A68E33B14ED2}" type="slidenum">
              <a:rPr lang="nl-NL" sz="80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nl-NL" sz="800">
              <a:solidFill>
                <a:srgbClr val="898989"/>
              </a:solidFill>
            </a:endParaRPr>
          </a:p>
        </p:txBody>
      </p:sp>
      <p:sp>
        <p:nvSpPr>
          <p:cNvPr id="1032" name="Rectangle 26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8807450" y="6497638"/>
            <a:ext cx="3365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/>
          <a:p>
            <a:pPr>
              <a:defRPr/>
            </a:pPr>
            <a:endParaRPr lang="nl-BE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33" name="Rectangle 1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8809038" y="6529388"/>
            <a:ext cx="334962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defTabSz="1073150">
              <a:defRPr/>
            </a:pPr>
            <a:endParaRPr lang="nl-BE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34" name="Rectangle 12"/>
          <p:cNvSpPr>
            <a:spLocks noChangeArrowheads="1"/>
          </p:cNvSpPr>
          <p:nvPr/>
        </p:nvSpPr>
        <p:spPr bwMode="auto">
          <a:xfrm>
            <a:off x="8915400" y="0"/>
            <a:ext cx="239713" cy="5878513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 defTabSz="1073150">
              <a:defRPr/>
            </a:pPr>
            <a:endParaRPr lang="nl-BE" sz="14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8379" name="Picture 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29538" y="6127750"/>
            <a:ext cx="102393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</p:sldLayoutIdLst>
  <p:transition/>
  <p:timing>
    <p:tnLst>
      <p:par>
        <p:cTn id="1" dur="indefinite" restart="never" nodeType="tmRoot"/>
      </p:par>
    </p:tnLst>
  </p:timing>
  <p:txStyles>
    <p:titleStyle>
      <a:lvl1pPr algn="l" defTabSz="536575" rtl="0" fontAlgn="base">
        <a:spcBef>
          <a:spcPct val="0"/>
        </a:spcBef>
        <a:spcAft>
          <a:spcPct val="0"/>
        </a:spcAft>
        <a:defRPr sz="3200" b="1">
          <a:solidFill>
            <a:srgbClr val="4D4D4D"/>
          </a:solidFill>
          <a:latin typeface="+mj-lt"/>
          <a:ea typeface="ＭＳ Ｐゴシック"/>
          <a:cs typeface="ＭＳ Ｐゴシック"/>
        </a:defRPr>
      </a:lvl1pPr>
      <a:lvl2pPr algn="l" defTabSz="536575" rtl="0" fontAlgn="base">
        <a:spcBef>
          <a:spcPct val="0"/>
        </a:spcBef>
        <a:spcAft>
          <a:spcPct val="0"/>
        </a:spcAft>
        <a:defRPr sz="3200" b="1">
          <a:solidFill>
            <a:srgbClr val="4D4D4D"/>
          </a:solidFill>
          <a:latin typeface="Arial" charset="0"/>
          <a:ea typeface="ＭＳ Ｐゴシック"/>
          <a:cs typeface="ＭＳ Ｐゴシック"/>
        </a:defRPr>
      </a:lvl2pPr>
      <a:lvl3pPr algn="l" defTabSz="536575" rtl="0" fontAlgn="base">
        <a:spcBef>
          <a:spcPct val="0"/>
        </a:spcBef>
        <a:spcAft>
          <a:spcPct val="0"/>
        </a:spcAft>
        <a:defRPr sz="3200" b="1">
          <a:solidFill>
            <a:srgbClr val="4D4D4D"/>
          </a:solidFill>
          <a:latin typeface="Arial" charset="0"/>
          <a:ea typeface="ＭＳ Ｐゴシック"/>
          <a:cs typeface="ＭＳ Ｐゴシック"/>
        </a:defRPr>
      </a:lvl3pPr>
      <a:lvl4pPr algn="l" defTabSz="536575" rtl="0" fontAlgn="base">
        <a:spcBef>
          <a:spcPct val="0"/>
        </a:spcBef>
        <a:spcAft>
          <a:spcPct val="0"/>
        </a:spcAft>
        <a:defRPr sz="3200" b="1">
          <a:solidFill>
            <a:srgbClr val="4D4D4D"/>
          </a:solidFill>
          <a:latin typeface="Arial" charset="0"/>
          <a:ea typeface="ＭＳ Ｐゴシック"/>
          <a:cs typeface="ＭＳ Ｐゴシック"/>
        </a:defRPr>
      </a:lvl4pPr>
      <a:lvl5pPr algn="l" defTabSz="536575" rtl="0" fontAlgn="base">
        <a:spcBef>
          <a:spcPct val="0"/>
        </a:spcBef>
        <a:spcAft>
          <a:spcPct val="0"/>
        </a:spcAft>
        <a:defRPr sz="3200" b="1">
          <a:solidFill>
            <a:srgbClr val="4D4D4D"/>
          </a:solidFill>
          <a:latin typeface="Arial" charset="0"/>
          <a:ea typeface="ＭＳ Ｐゴシック"/>
          <a:cs typeface="ＭＳ Ｐゴシック"/>
        </a:defRPr>
      </a:lvl5pPr>
      <a:lvl6pPr marL="457200" algn="l" defTabSz="5365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D4D4D"/>
          </a:solidFill>
          <a:latin typeface="Arial" charset="0"/>
          <a:ea typeface="MS PGothic" pitchFamily="34" charset="-128"/>
        </a:defRPr>
      </a:lvl6pPr>
      <a:lvl7pPr marL="914400" algn="l" defTabSz="5365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D4D4D"/>
          </a:solidFill>
          <a:latin typeface="Arial" charset="0"/>
          <a:ea typeface="MS PGothic" pitchFamily="34" charset="-128"/>
        </a:defRPr>
      </a:lvl7pPr>
      <a:lvl8pPr marL="1371600" algn="l" defTabSz="5365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D4D4D"/>
          </a:solidFill>
          <a:latin typeface="Arial" charset="0"/>
          <a:ea typeface="MS PGothic" pitchFamily="34" charset="-128"/>
        </a:defRPr>
      </a:lvl8pPr>
      <a:lvl9pPr marL="1828800" algn="l" defTabSz="5365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D4D4D"/>
          </a:solidFill>
          <a:latin typeface="Arial" charset="0"/>
          <a:ea typeface="MS PGothic" pitchFamily="34" charset="-128"/>
        </a:defRPr>
      </a:lvl9pPr>
    </p:titleStyle>
    <p:bodyStyle>
      <a:lvl1pPr marL="401638" indent="-401638" algn="l" defTabSz="536575" rtl="0" fontAlgn="base">
        <a:spcBef>
          <a:spcPct val="20000"/>
        </a:spcBef>
        <a:spcAft>
          <a:spcPct val="0"/>
        </a:spcAft>
        <a:buFont typeface="Arial" charset="0"/>
        <a:buChar char="•"/>
        <a:defRPr sz="2800" b="1">
          <a:solidFill>
            <a:srgbClr val="4D4D4D"/>
          </a:solidFill>
          <a:latin typeface="+mn-lt"/>
          <a:ea typeface="ＭＳ Ｐゴシック"/>
          <a:cs typeface="ＭＳ Ｐゴシック"/>
        </a:defRPr>
      </a:lvl1pPr>
      <a:lvl2pPr marL="871538" indent="-334963" algn="l" defTabSz="536575" rtl="0" fontAlgn="base">
        <a:spcBef>
          <a:spcPct val="20000"/>
        </a:spcBef>
        <a:spcAft>
          <a:spcPct val="0"/>
        </a:spcAft>
        <a:buFont typeface="Arial" charset="0"/>
        <a:buChar char="–"/>
        <a:defRPr sz="2400" b="1">
          <a:solidFill>
            <a:srgbClr val="4D4D4D"/>
          </a:solidFill>
          <a:latin typeface="+mn-lt"/>
          <a:ea typeface="ＭＳ Ｐゴシック"/>
          <a:cs typeface="ＭＳ Ｐゴシック"/>
        </a:defRPr>
      </a:lvl2pPr>
      <a:lvl3pPr marL="1341438" indent="-268288" algn="l" defTabSz="536575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4D4D4D"/>
          </a:solidFill>
          <a:latin typeface="+mn-lt"/>
          <a:ea typeface="ＭＳ Ｐゴシック"/>
          <a:cs typeface="ＭＳ Ｐゴシック"/>
        </a:defRPr>
      </a:lvl3pPr>
      <a:lvl4pPr marL="1878013" indent="-268288" algn="l" defTabSz="536575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  <a:ea typeface="ＭＳ Ｐゴシック"/>
          <a:cs typeface="ＭＳ Ｐゴシック"/>
        </a:defRPr>
      </a:lvl4pPr>
      <a:lvl5pPr marL="2414588" indent="-268288" algn="l" defTabSz="536575" rtl="0" fontAlgn="base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rgbClr val="4D4D4D"/>
          </a:solidFill>
          <a:latin typeface="+mn-lt"/>
          <a:ea typeface="ＭＳ Ｐゴシック"/>
          <a:cs typeface="ＭＳ Ｐゴシック"/>
        </a:defRPr>
      </a:lvl5pPr>
      <a:lvl6pPr marL="2871788" indent="-268288" algn="l" defTabSz="53657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rgbClr val="4D4D4D"/>
          </a:solidFill>
          <a:latin typeface="+mn-lt"/>
          <a:ea typeface="+mn-ea"/>
        </a:defRPr>
      </a:lvl6pPr>
      <a:lvl7pPr marL="3328988" indent="-268288" algn="l" defTabSz="53657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rgbClr val="4D4D4D"/>
          </a:solidFill>
          <a:latin typeface="+mn-lt"/>
          <a:ea typeface="+mn-ea"/>
        </a:defRPr>
      </a:lvl7pPr>
      <a:lvl8pPr marL="3786188" indent="-268288" algn="l" defTabSz="53657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rgbClr val="4D4D4D"/>
          </a:solidFill>
          <a:latin typeface="+mn-lt"/>
          <a:ea typeface="+mn-ea"/>
        </a:defRPr>
      </a:lvl8pPr>
      <a:lvl9pPr marL="4243388" indent="-268288" algn="l" defTabSz="53657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rgbClr val="4D4D4D"/>
          </a:solidFill>
          <a:latin typeface="+mn-lt"/>
          <a:ea typeface="+mn-ea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0"/>
            <a:ext cx="79248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BE" smtClean="0"/>
              <a:t>CLICK TO EDIT MASTER TITLE STYLE</a:t>
            </a:r>
            <a:endParaRPr lang="en-US" smtClean="0"/>
          </a:p>
        </p:txBody>
      </p:sp>
      <p:sp>
        <p:nvSpPr>
          <p:cNvPr id="665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7938" y="649287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6F8F505-8291-4A5A-9C8C-C0B8264214B2}" type="datetimeFigureOut">
              <a:rPr lang="en-US"/>
              <a:pPr>
                <a:defRPr/>
              </a:pPr>
              <a:t>2/22/2013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6300" y="6492875"/>
            <a:ext cx="528161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91225"/>
            <a:ext cx="21336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3BCE553-9743-48E9-98B0-D94B6DE4AA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6567" name="Picture 7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771525" y="5634038"/>
            <a:ext cx="70167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1473200" y="5627688"/>
            <a:ext cx="7351713" cy="515937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  <a:ln cap="rnd"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Xeikon Café</a:t>
            </a:r>
            <a:endParaRPr lang="nl-BE" sz="2400" i="1" dirty="0">
              <a:solidFill>
                <a:prstClr val="black">
                  <a:lumMod val="65000"/>
                  <a:lumOff val="35000"/>
                </a:prstClr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sz="2400" kern="1200">
          <a:solidFill>
            <a:srgbClr val="F7C00D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2400">
          <a:solidFill>
            <a:srgbClr val="F7C00D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400">
          <a:solidFill>
            <a:srgbClr val="F7C00D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400">
          <a:solidFill>
            <a:srgbClr val="F7C00D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400">
          <a:solidFill>
            <a:srgbClr val="F7C00D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F7C00D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F7C00D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F7C00D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F7C00D"/>
          </a:solidFill>
          <a:latin typeface="Arial" charset="0"/>
          <a:cs typeface="Arial" charset="0"/>
        </a:defRPr>
      </a:lvl9pPr>
    </p:titleStyle>
    <p:bodyStyle>
      <a:lvl1pPr algn="l" defTabSz="457200" rtl="0" fontAlgn="base">
        <a:spcBef>
          <a:spcPct val="2000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+mn-ea"/>
          <a:cs typeface="Arial"/>
        </a:defRPr>
      </a:lvl2pPr>
      <a:lvl3pPr marL="898525" indent="-179388" algn="l" defTabSz="457200" rtl="0" fontAlgn="base">
        <a:spcBef>
          <a:spcPct val="20000"/>
        </a:spcBef>
        <a:spcAft>
          <a:spcPct val="0"/>
        </a:spcAft>
        <a:buFont typeface="Lucida Grande"/>
        <a:buChar char="-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algn="l" defTabSz="457200" rtl="0" fontAlgn="base">
        <a:spcBef>
          <a:spcPct val="20000"/>
        </a:spcBef>
        <a:spcAft>
          <a:spcPct val="0"/>
        </a:spcAft>
        <a:buFont typeface="Arial" charset="0"/>
        <a:defRPr i="1" kern="1200">
          <a:solidFill>
            <a:srgbClr val="A6A6A6"/>
          </a:solidFill>
          <a:latin typeface="Arial"/>
          <a:ea typeface="+mn-ea"/>
          <a:cs typeface="Arial"/>
        </a:defRPr>
      </a:lvl4pPr>
      <a:lvl5pPr marL="719138" indent="-269875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i="1" kern="1200">
          <a:solidFill>
            <a:srgbClr val="A6A6A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 bwMode="auto">
          <a:xfrm>
            <a:off x="7378700" y="6424613"/>
            <a:ext cx="9159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87" tIns="53643" rIns="107287" bIns="53643" numCol="1" anchor="ctr" anchorCtr="0" compatLnSpc="1">
            <a:prstTxWarp prst="textNoShape">
              <a:avLst/>
            </a:prstTxWarp>
          </a:bodyPr>
          <a:lstStyle>
            <a:lvl1pPr algn="ctr">
              <a:defRPr sz="1400" dirty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 bwMode="auto">
          <a:xfrm>
            <a:off x="8294688" y="6424613"/>
            <a:ext cx="3921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87" tIns="53643" rIns="107287" bIns="53643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65EC6C27-93FC-4AC8-BF3B-B9849A383AF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8192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87" tIns="53643" rIns="107287" bIns="53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BE" smtClean="0"/>
              <a:t>Titelstijl van model b</a:t>
            </a:r>
            <a:br>
              <a:rPr lang="nl-BE" smtClean="0"/>
            </a:br>
            <a:r>
              <a:rPr lang="nl-BE" smtClean="0"/>
              <a:t>ewerken</a:t>
            </a:r>
            <a:endParaRPr lang="nl-NL" smtClean="0"/>
          </a:p>
        </p:txBody>
      </p:sp>
      <p:sp>
        <p:nvSpPr>
          <p:cNvPr id="81925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</p:txBody>
      </p:sp>
      <p:sp>
        <p:nvSpPr>
          <p:cNvPr id="1030" name="Rectangle 2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807450" y="6497638"/>
            <a:ext cx="3365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/>
          <a:p>
            <a:pPr>
              <a:defRPr/>
            </a:pPr>
            <a:endParaRPr lang="nl-BE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Tijdelijke aanduiding voor dianummer 5"/>
          <p:cNvSpPr txBox="1">
            <a:spLocks/>
          </p:cNvSpPr>
          <p:nvPr/>
        </p:nvSpPr>
        <p:spPr bwMode="auto">
          <a:xfrm>
            <a:off x="8294688" y="6424613"/>
            <a:ext cx="3921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 anchor="ctr"/>
          <a:lstStyle>
            <a:lvl1pPr defTabSz="536575" eaLnBrk="0" hangingPunct="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536575" eaLnBrk="0" hangingPunct="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536575" eaLnBrk="0" hangingPunct="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536575" eaLnBrk="0" hangingPunct="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536575" eaLnBrk="0" hangingPunct="0"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fld id="{55D95DAA-2BDB-4D6D-BBAA-FA293B3887E3}" type="slidenum">
              <a:rPr lang="nl-NL" sz="80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nl-NL" sz="800">
              <a:solidFill>
                <a:srgbClr val="898989"/>
              </a:solidFill>
            </a:endParaRPr>
          </a:p>
        </p:txBody>
      </p:sp>
      <p:sp>
        <p:nvSpPr>
          <p:cNvPr id="1032" name="Rectangle 2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807450" y="6497638"/>
            <a:ext cx="3365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/>
          <a:p>
            <a:pPr>
              <a:defRPr/>
            </a:pPr>
            <a:endParaRPr lang="nl-BE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33" name="Rectangle 1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809038" y="6529388"/>
            <a:ext cx="334962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defTabSz="1073150">
              <a:defRPr/>
            </a:pPr>
            <a:endParaRPr lang="nl-BE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34" name="Rectangle 12"/>
          <p:cNvSpPr>
            <a:spLocks noChangeArrowheads="1"/>
          </p:cNvSpPr>
          <p:nvPr/>
        </p:nvSpPr>
        <p:spPr bwMode="auto">
          <a:xfrm>
            <a:off x="8915400" y="0"/>
            <a:ext cx="239713" cy="5878513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 defTabSz="1073150">
              <a:defRPr/>
            </a:pPr>
            <a:endParaRPr lang="nl-BE" sz="14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31" name="Picture 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29538" y="6127750"/>
            <a:ext cx="102393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</p:sldLayoutIdLst>
  <p:transition/>
  <p:timing>
    <p:tnLst>
      <p:par>
        <p:cTn id="1" dur="indefinite" restart="never" nodeType="tmRoot"/>
      </p:par>
    </p:tnLst>
  </p:timing>
  <p:txStyles>
    <p:titleStyle>
      <a:lvl1pPr algn="l" defTabSz="536575" rtl="0" fontAlgn="base">
        <a:spcBef>
          <a:spcPct val="0"/>
        </a:spcBef>
        <a:spcAft>
          <a:spcPct val="0"/>
        </a:spcAft>
        <a:defRPr sz="3200" b="1">
          <a:solidFill>
            <a:srgbClr val="4D4D4D"/>
          </a:solidFill>
          <a:latin typeface="+mj-lt"/>
          <a:ea typeface="ＭＳ Ｐゴシック"/>
          <a:cs typeface="ＭＳ Ｐゴシック"/>
        </a:defRPr>
      </a:lvl1pPr>
      <a:lvl2pPr algn="l" defTabSz="536575" rtl="0" fontAlgn="base">
        <a:spcBef>
          <a:spcPct val="0"/>
        </a:spcBef>
        <a:spcAft>
          <a:spcPct val="0"/>
        </a:spcAft>
        <a:defRPr sz="3200" b="1">
          <a:solidFill>
            <a:srgbClr val="4D4D4D"/>
          </a:solidFill>
          <a:latin typeface="Arial" charset="0"/>
          <a:ea typeface="ＭＳ Ｐゴシック"/>
          <a:cs typeface="ＭＳ Ｐゴシック"/>
        </a:defRPr>
      </a:lvl2pPr>
      <a:lvl3pPr algn="l" defTabSz="536575" rtl="0" fontAlgn="base">
        <a:spcBef>
          <a:spcPct val="0"/>
        </a:spcBef>
        <a:spcAft>
          <a:spcPct val="0"/>
        </a:spcAft>
        <a:defRPr sz="3200" b="1">
          <a:solidFill>
            <a:srgbClr val="4D4D4D"/>
          </a:solidFill>
          <a:latin typeface="Arial" charset="0"/>
          <a:ea typeface="ＭＳ Ｐゴシック"/>
          <a:cs typeface="ＭＳ Ｐゴシック"/>
        </a:defRPr>
      </a:lvl3pPr>
      <a:lvl4pPr algn="l" defTabSz="536575" rtl="0" fontAlgn="base">
        <a:spcBef>
          <a:spcPct val="0"/>
        </a:spcBef>
        <a:spcAft>
          <a:spcPct val="0"/>
        </a:spcAft>
        <a:defRPr sz="3200" b="1">
          <a:solidFill>
            <a:srgbClr val="4D4D4D"/>
          </a:solidFill>
          <a:latin typeface="Arial" charset="0"/>
          <a:ea typeface="ＭＳ Ｐゴシック"/>
          <a:cs typeface="ＭＳ Ｐゴシック"/>
        </a:defRPr>
      </a:lvl4pPr>
      <a:lvl5pPr algn="l" defTabSz="536575" rtl="0" fontAlgn="base">
        <a:spcBef>
          <a:spcPct val="0"/>
        </a:spcBef>
        <a:spcAft>
          <a:spcPct val="0"/>
        </a:spcAft>
        <a:defRPr sz="3200" b="1">
          <a:solidFill>
            <a:srgbClr val="4D4D4D"/>
          </a:solidFill>
          <a:latin typeface="Arial" charset="0"/>
          <a:ea typeface="ＭＳ Ｐゴシック"/>
          <a:cs typeface="ＭＳ Ｐゴシック"/>
        </a:defRPr>
      </a:lvl5pPr>
      <a:lvl6pPr marL="457200" algn="l" defTabSz="5365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D4D4D"/>
          </a:solidFill>
          <a:latin typeface="Arial" charset="0"/>
          <a:ea typeface="MS PGothic" pitchFamily="34" charset="-128"/>
        </a:defRPr>
      </a:lvl6pPr>
      <a:lvl7pPr marL="914400" algn="l" defTabSz="5365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D4D4D"/>
          </a:solidFill>
          <a:latin typeface="Arial" charset="0"/>
          <a:ea typeface="MS PGothic" pitchFamily="34" charset="-128"/>
        </a:defRPr>
      </a:lvl7pPr>
      <a:lvl8pPr marL="1371600" algn="l" defTabSz="5365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D4D4D"/>
          </a:solidFill>
          <a:latin typeface="Arial" charset="0"/>
          <a:ea typeface="MS PGothic" pitchFamily="34" charset="-128"/>
        </a:defRPr>
      </a:lvl8pPr>
      <a:lvl9pPr marL="1828800" algn="l" defTabSz="5365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D4D4D"/>
          </a:solidFill>
          <a:latin typeface="Arial" charset="0"/>
          <a:ea typeface="MS PGothic" pitchFamily="34" charset="-128"/>
        </a:defRPr>
      </a:lvl9pPr>
    </p:titleStyle>
    <p:bodyStyle>
      <a:lvl1pPr marL="401638" indent="-401638" algn="l" defTabSz="536575" rtl="0" fontAlgn="base">
        <a:spcBef>
          <a:spcPct val="20000"/>
        </a:spcBef>
        <a:spcAft>
          <a:spcPct val="0"/>
        </a:spcAft>
        <a:buFont typeface="Arial" charset="0"/>
        <a:buChar char="•"/>
        <a:defRPr sz="2800" b="1">
          <a:solidFill>
            <a:srgbClr val="4D4D4D"/>
          </a:solidFill>
          <a:latin typeface="+mn-lt"/>
          <a:ea typeface="ＭＳ Ｐゴシック"/>
          <a:cs typeface="ＭＳ Ｐゴシック"/>
        </a:defRPr>
      </a:lvl1pPr>
      <a:lvl2pPr marL="871538" indent="-334963" algn="l" defTabSz="536575" rtl="0" fontAlgn="base">
        <a:spcBef>
          <a:spcPct val="20000"/>
        </a:spcBef>
        <a:spcAft>
          <a:spcPct val="0"/>
        </a:spcAft>
        <a:buFont typeface="Arial" charset="0"/>
        <a:buChar char="–"/>
        <a:defRPr sz="2400" b="1">
          <a:solidFill>
            <a:srgbClr val="4D4D4D"/>
          </a:solidFill>
          <a:latin typeface="+mn-lt"/>
          <a:ea typeface="ＭＳ Ｐゴシック"/>
          <a:cs typeface="ＭＳ Ｐゴシック"/>
        </a:defRPr>
      </a:lvl2pPr>
      <a:lvl3pPr marL="1341438" indent="-268288" algn="l" defTabSz="536575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4D4D4D"/>
          </a:solidFill>
          <a:latin typeface="+mn-lt"/>
          <a:ea typeface="ＭＳ Ｐゴシック"/>
          <a:cs typeface="ＭＳ Ｐゴシック"/>
        </a:defRPr>
      </a:lvl3pPr>
      <a:lvl4pPr marL="1878013" indent="-268288" algn="l" defTabSz="536575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  <a:ea typeface="ＭＳ Ｐゴシック"/>
          <a:cs typeface="ＭＳ Ｐゴシック"/>
        </a:defRPr>
      </a:lvl4pPr>
      <a:lvl5pPr marL="2414588" indent="-268288" algn="l" defTabSz="536575" rtl="0" fontAlgn="base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rgbClr val="4D4D4D"/>
          </a:solidFill>
          <a:latin typeface="+mn-lt"/>
          <a:ea typeface="ＭＳ Ｐゴシック"/>
          <a:cs typeface="ＭＳ Ｐゴシック"/>
        </a:defRPr>
      </a:lvl5pPr>
      <a:lvl6pPr marL="2871788" indent="-268288" algn="l" defTabSz="53657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rgbClr val="4D4D4D"/>
          </a:solidFill>
          <a:latin typeface="+mn-lt"/>
          <a:ea typeface="+mn-ea"/>
        </a:defRPr>
      </a:lvl6pPr>
      <a:lvl7pPr marL="3328988" indent="-268288" algn="l" defTabSz="53657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rgbClr val="4D4D4D"/>
          </a:solidFill>
          <a:latin typeface="+mn-lt"/>
          <a:ea typeface="+mn-ea"/>
        </a:defRPr>
      </a:lvl7pPr>
      <a:lvl8pPr marL="3786188" indent="-268288" algn="l" defTabSz="53657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rgbClr val="4D4D4D"/>
          </a:solidFill>
          <a:latin typeface="+mn-lt"/>
          <a:ea typeface="+mn-ea"/>
        </a:defRPr>
      </a:lvl8pPr>
      <a:lvl9pPr marL="4243388" indent="-268288" algn="l" defTabSz="53657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rgbClr val="4D4D4D"/>
          </a:solidFill>
          <a:latin typeface="+mn-lt"/>
          <a:ea typeface="+mn-ea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424613"/>
            <a:ext cx="2133600" cy="3667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dirty="0" smtClean="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sl-SI"/>
              <a:t>1-10-2012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424613"/>
            <a:ext cx="2895600" cy="3667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dirty="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24613"/>
            <a:ext cx="2133600" cy="3667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FCA3A70-C815-45DF-B66D-EAC54E7346E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1141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-269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BE" smtClean="0"/>
              <a:t>Titelstijl van model bewerken</a:t>
            </a:r>
            <a:endParaRPr lang="nl-NL" smtClean="0"/>
          </a:p>
        </p:txBody>
      </p:sp>
      <p:sp>
        <p:nvSpPr>
          <p:cNvPr id="91142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 smtClean="0"/>
          </a:p>
        </p:txBody>
      </p:sp>
      <p:pic>
        <p:nvPicPr>
          <p:cNvPr id="91143" name="Picture 6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697788" y="6132513"/>
            <a:ext cx="10017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 bwMode="auto">
          <a:xfrm>
            <a:off x="8964613" y="0"/>
            <a:ext cx="179387" cy="5402263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nl-BE" sz="1200">
              <a:solidFill>
                <a:srgbClr val="000000"/>
              </a:solidFill>
              <a:latin typeface="+mn-lt"/>
              <a:cs typeface="MS P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  <p:sldLayoutId id="2147484005" r:id="rId13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j-lt"/>
          <a:ea typeface="ＭＳ Ｐゴシック"/>
          <a:cs typeface="ＭＳ Ｐゴシック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Arial" charset="0"/>
          <a:ea typeface="ＭＳ Ｐゴシック"/>
          <a:cs typeface="ＭＳ Ｐゴシック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Arial" charset="0"/>
          <a:ea typeface="ＭＳ Ｐゴシック"/>
          <a:cs typeface="ＭＳ Ｐゴシック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Arial" charset="0"/>
          <a:ea typeface="ＭＳ Ｐゴシック"/>
          <a:cs typeface="ＭＳ Ｐゴシック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Arial" charset="0"/>
          <a:ea typeface="ＭＳ Ｐゴシック"/>
          <a:cs typeface="ＭＳ Ｐゴシック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Arial" charset="0"/>
          <a:ea typeface="MS PGothic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Arial" charset="0"/>
          <a:ea typeface="MS PGothic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Arial" charset="0"/>
          <a:ea typeface="MS PGothic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Arial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4D4D4D"/>
          </a:solidFill>
          <a:latin typeface="+mn-lt"/>
          <a:ea typeface="ＭＳ Ｐゴシック"/>
          <a:cs typeface="ＭＳ Ｐゴシック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rgbClr val="4D4D4D"/>
          </a:solidFill>
          <a:latin typeface="+mn-lt"/>
          <a:ea typeface="ＭＳ Ｐゴシック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>
          <a:solidFill>
            <a:srgbClr val="4D4D4D"/>
          </a:solidFill>
          <a:latin typeface="+mn-lt"/>
          <a:ea typeface="ＭＳ Ｐゴシック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>
          <a:solidFill>
            <a:srgbClr val="4D4D4D"/>
          </a:solidFill>
          <a:latin typeface="+mn-lt"/>
          <a:ea typeface="ＭＳ Ｐゴシック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000">
          <a:solidFill>
            <a:srgbClr val="4D4D4D"/>
          </a:solidFill>
          <a:latin typeface="+mn-lt"/>
          <a:ea typeface="ＭＳ Ｐゴシック"/>
          <a:cs typeface="ＭＳ Ｐゴシック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000">
          <a:solidFill>
            <a:srgbClr val="4D4D4D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000">
          <a:solidFill>
            <a:srgbClr val="4D4D4D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000">
          <a:solidFill>
            <a:srgbClr val="4D4D4D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000">
          <a:solidFill>
            <a:srgbClr val="4D4D4D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19" descr="Master ppt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1588" y="0"/>
            <a:ext cx="9147176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4262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BA3D2144-8534-4BDF-AA55-ABE5BBCAB239}" type="datetime1">
              <a:rPr lang="nl-NL"/>
              <a:pPr>
                <a:defRPr/>
              </a:pPr>
              <a:t>22-2-2013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4262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dirty="0">
                <a:solidFill>
                  <a:srgbClr val="898989"/>
                </a:solidFill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/>
              <a:t>*** Confidential - 2010 ***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262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E515EA44-9F3B-4C55-883A-1F254B3862A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10547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-269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BE" smtClean="0"/>
              <a:t>Titelstijl van model bewerken</a:t>
            </a:r>
            <a:endParaRPr lang="nl-NL" smtClean="0"/>
          </a:p>
        </p:txBody>
      </p:sp>
      <p:sp>
        <p:nvSpPr>
          <p:cNvPr id="10547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17" r:id="rId12"/>
  </p:sldLayoutIdLst>
  <p:transition advClick="0"/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+mj-lt"/>
          <a:ea typeface="ＭＳ Ｐゴシック"/>
          <a:cs typeface="ＭＳ Ｐゴシック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Arial" charset="0"/>
          <a:ea typeface="ＭＳ Ｐゴシック"/>
          <a:cs typeface="ＭＳ Ｐゴシック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Arial" charset="0"/>
          <a:ea typeface="ＭＳ Ｐゴシック"/>
          <a:cs typeface="ＭＳ Ｐゴシック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Arial" charset="0"/>
          <a:ea typeface="ＭＳ Ｐゴシック"/>
          <a:cs typeface="ＭＳ Ｐゴシック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Arial" charset="0"/>
          <a:ea typeface="ＭＳ Ｐゴシック"/>
          <a:cs typeface="ＭＳ Ｐゴシック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Arial" charset="0"/>
          <a:ea typeface="MS PGothic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Arial" charset="0"/>
          <a:ea typeface="MS PGothic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Arial" charset="0"/>
          <a:ea typeface="MS PGothic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>
          <a:solidFill>
            <a:srgbClr val="4D4D4D"/>
          </a:solidFill>
          <a:latin typeface="Arial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4D4D4D"/>
          </a:solidFill>
          <a:latin typeface="+mn-lt"/>
          <a:ea typeface="ＭＳ Ｐゴシック"/>
          <a:cs typeface="ＭＳ Ｐゴシック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rgbClr val="4D4D4D"/>
          </a:solidFill>
          <a:latin typeface="+mn-lt"/>
          <a:ea typeface="ＭＳ Ｐゴシック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>
          <a:solidFill>
            <a:srgbClr val="4D4D4D"/>
          </a:solidFill>
          <a:latin typeface="+mn-lt"/>
          <a:ea typeface="ＭＳ Ｐゴシック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>
          <a:solidFill>
            <a:srgbClr val="4D4D4D"/>
          </a:solidFill>
          <a:latin typeface="+mn-lt"/>
          <a:ea typeface="ＭＳ Ｐゴシック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000">
          <a:solidFill>
            <a:srgbClr val="4D4D4D"/>
          </a:solidFill>
          <a:latin typeface="+mn-lt"/>
          <a:ea typeface="ＭＳ Ｐゴシック"/>
          <a:cs typeface="ＭＳ Ｐゴシック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000">
          <a:solidFill>
            <a:srgbClr val="4D4D4D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000">
          <a:solidFill>
            <a:srgbClr val="4D4D4D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000">
          <a:solidFill>
            <a:srgbClr val="4D4D4D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000">
          <a:solidFill>
            <a:srgbClr val="4D4D4D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0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0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9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-18573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88" y="1562100"/>
            <a:ext cx="5029200" cy="406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XEIKON - potpuno rješenje za tisak ambalaže i etiketa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4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Andrej Štrus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Xeikon Austria GmbH</a:t>
            </a:r>
            <a:endParaRPr lang="en-US" sz="4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433" name="Chart 3"/>
          <p:cNvGraphicFramePr>
            <a:graphicFrameLocks noGrp="1"/>
          </p:cNvGraphicFramePr>
          <p:nvPr/>
        </p:nvGraphicFramePr>
        <p:xfrm>
          <a:off x="498475" y="635000"/>
          <a:ext cx="8094663" cy="6073775"/>
        </p:xfrm>
        <a:graphic>
          <a:graphicData uri="http://schemas.openxmlformats.org/presentationml/2006/ole">
            <p:oleObj spid="_x0000_s146433" r:id="rId3" imgW="8096190" imgH="6078239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3600" b="1" smtClean="0">
                <a:solidFill>
                  <a:srgbClr val="FFC000"/>
                </a:solidFill>
                <a:latin typeface="Calibri" pitchFamily="34" charset="0"/>
              </a:rPr>
              <a:t>Xeikon ima transparentne troškove</a:t>
            </a:r>
            <a:endParaRPr lang="en-US" sz="3600" b="1" smtClean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62468" name="Rectangle 3"/>
          <p:cNvSpPr>
            <a:spLocks noGrp="1"/>
          </p:cNvSpPr>
          <p:nvPr>
            <p:ph type="body" idx="1"/>
          </p:nvPr>
        </p:nvSpPr>
        <p:spPr>
          <a:xfrm>
            <a:off x="447675" y="155257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l-SI" sz="1800" smtClean="0">
                <a:latin typeface="Calibri" pitchFamily="34" charset="0"/>
              </a:rPr>
              <a:t>Troškovi su potpuno transparentni i slični flexo tisku:</a:t>
            </a:r>
          </a:p>
          <a:p>
            <a:pPr eaLnBrk="1" hangingPunct="1">
              <a:buFont typeface="Arial" charset="0"/>
              <a:buNone/>
            </a:pPr>
            <a:endParaRPr lang="en-US" sz="1800" smtClean="0">
              <a:latin typeface="Calibri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800" smtClean="0">
                <a:latin typeface="Calibri" pitchFamily="34" charset="0"/>
              </a:rPr>
              <a:t>	1</a:t>
            </a:r>
            <a:r>
              <a:rPr lang="sl-SI" sz="1800" smtClean="0">
                <a:latin typeface="Calibri" pitchFamily="34" charset="0"/>
              </a:rPr>
              <a:t>.</a:t>
            </a:r>
            <a:r>
              <a:rPr lang="en-US" sz="1800" smtClean="0">
                <a:latin typeface="Calibri" pitchFamily="34" charset="0"/>
              </a:rPr>
              <a:t> </a:t>
            </a:r>
            <a:r>
              <a:rPr lang="sl-SI" sz="1800" smtClean="0">
                <a:latin typeface="Calibri" pitchFamily="34" charset="0"/>
              </a:rPr>
              <a:t>Troškovi servisa </a:t>
            </a:r>
            <a:r>
              <a:rPr lang="en-US" sz="1800" smtClean="0">
                <a:latin typeface="Calibri" pitchFamily="34" charset="0"/>
              </a:rPr>
              <a:t>/ </a:t>
            </a:r>
            <a:r>
              <a:rPr lang="sl-SI" sz="1800" smtClean="0">
                <a:latin typeface="Calibri" pitchFamily="34" charset="0"/>
              </a:rPr>
              <a:t>mjesečno</a:t>
            </a:r>
            <a:endParaRPr lang="en-US" sz="1800" smtClean="0">
              <a:latin typeface="Calibri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800" smtClean="0">
                <a:latin typeface="Calibri" pitchFamily="34" charset="0"/>
              </a:rPr>
              <a:t>	2</a:t>
            </a:r>
            <a:r>
              <a:rPr lang="sl-SI" sz="1800" smtClean="0">
                <a:latin typeface="Calibri" pitchFamily="34" charset="0"/>
              </a:rPr>
              <a:t>.</a:t>
            </a:r>
            <a:r>
              <a:rPr lang="en-US" sz="1800" smtClean="0">
                <a:latin typeface="Calibri" pitchFamily="34" charset="0"/>
              </a:rPr>
              <a:t> </a:t>
            </a:r>
            <a:r>
              <a:rPr lang="sl-SI" sz="1800" smtClean="0">
                <a:latin typeface="Calibri" pitchFamily="34" charset="0"/>
              </a:rPr>
              <a:t>Fiksni troškovi</a:t>
            </a:r>
            <a:r>
              <a:rPr lang="en-US" sz="1800" smtClean="0">
                <a:latin typeface="Calibri" pitchFamily="34" charset="0"/>
              </a:rPr>
              <a:t> – </a:t>
            </a:r>
            <a:r>
              <a:rPr lang="sl-SI" sz="1800" smtClean="0">
                <a:latin typeface="Calibri" pitchFamily="34" charset="0"/>
              </a:rPr>
              <a:t>po satu</a:t>
            </a:r>
            <a:endParaRPr lang="en-US" sz="1800" smtClean="0">
              <a:latin typeface="Calibri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800" smtClean="0">
                <a:latin typeface="Calibri" pitchFamily="34" charset="0"/>
              </a:rPr>
              <a:t>	3</a:t>
            </a:r>
            <a:r>
              <a:rPr lang="sl-SI" sz="1800" smtClean="0">
                <a:latin typeface="Calibri" pitchFamily="34" charset="0"/>
              </a:rPr>
              <a:t>.</a:t>
            </a:r>
            <a:r>
              <a:rPr lang="en-US" sz="1800" smtClean="0">
                <a:latin typeface="Calibri" pitchFamily="34" charset="0"/>
              </a:rPr>
              <a:t> </a:t>
            </a:r>
            <a:r>
              <a:rPr lang="sl-SI" sz="1800" smtClean="0">
                <a:latin typeface="Calibri" pitchFamily="34" charset="0"/>
              </a:rPr>
              <a:t>Varijabilni troškovi</a:t>
            </a:r>
            <a:endParaRPr lang="en-US" sz="1800" smtClean="0">
              <a:latin typeface="Calibri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800" smtClean="0">
                <a:latin typeface="Calibri" pitchFamily="34" charset="0"/>
              </a:rPr>
              <a:t>			</a:t>
            </a:r>
            <a:r>
              <a:rPr lang="sl-SI" sz="1800" smtClean="0">
                <a:latin typeface="Calibri" pitchFamily="34" charset="0"/>
              </a:rPr>
              <a:t>tiskovni materijal</a:t>
            </a:r>
            <a:r>
              <a:rPr lang="en-US" sz="1800" smtClean="0">
                <a:latin typeface="Calibri" pitchFamily="34" charset="0"/>
              </a:rPr>
              <a:t>		 </a:t>
            </a:r>
          </a:p>
          <a:p>
            <a:pPr eaLnBrk="1" hangingPunct="1">
              <a:buFont typeface="Arial" charset="0"/>
              <a:buNone/>
            </a:pPr>
            <a:r>
              <a:rPr lang="en-US" sz="1800" smtClean="0">
                <a:latin typeface="Calibri" pitchFamily="34" charset="0"/>
              </a:rPr>
              <a:t>			</a:t>
            </a:r>
            <a:r>
              <a:rPr lang="sl-SI" sz="1800" smtClean="0">
                <a:latin typeface="Calibri" pitchFamily="34" charset="0"/>
              </a:rPr>
              <a:t>obrabni djelovi</a:t>
            </a:r>
            <a:r>
              <a:rPr lang="en-US" sz="1800" smtClean="0">
                <a:latin typeface="Calibri" pitchFamily="34" charset="0"/>
              </a:rPr>
              <a:t>		</a:t>
            </a:r>
          </a:p>
          <a:p>
            <a:pPr eaLnBrk="1" hangingPunct="1">
              <a:buFont typeface="Arial" charset="0"/>
              <a:buNone/>
            </a:pPr>
            <a:r>
              <a:rPr lang="en-US" sz="1800" smtClean="0">
                <a:latin typeface="Calibri" pitchFamily="34" charset="0"/>
              </a:rPr>
              <a:t>			toner			</a:t>
            </a:r>
            <a:r>
              <a:rPr lang="sl-SI" sz="1800" smtClean="0">
                <a:latin typeface="Calibri" pitchFamily="34" charset="0"/>
              </a:rPr>
              <a:t>       </a:t>
            </a:r>
            <a:endParaRPr lang="en-US" sz="1800" smtClean="0">
              <a:latin typeface="Calibri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800" smtClean="0">
                <a:latin typeface="Calibri" pitchFamily="34" charset="0"/>
              </a:rPr>
              <a:t>	 </a:t>
            </a:r>
          </a:p>
          <a:p>
            <a:pPr eaLnBrk="1" hangingPunct="1"/>
            <a:endParaRPr lang="en-US" sz="1400" smtClean="0"/>
          </a:p>
          <a:p>
            <a:pPr eaLnBrk="1" hangingPunct="1"/>
            <a:endParaRPr lang="en-US" sz="1800" smtClean="0"/>
          </a:p>
        </p:txBody>
      </p:sp>
      <p:sp>
        <p:nvSpPr>
          <p:cNvPr id="147459" name="Text Box 10"/>
          <p:cNvSpPr txBox="1">
            <a:spLocks noChangeArrowheads="1"/>
          </p:cNvSpPr>
          <p:nvPr/>
        </p:nvSpPr>
        <p:spPr bwMode="auto">
          <a:xfrm>
            <a:off x="6588125" y="1144588"/>
            <a:ext cx="381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hr-HR" sz="1200">
              <a:solidFill>
                <a:srgbClr val="000000"/>
              </a:solidFill>
              <a:cs typeface="ＭＳ Ｐゴシック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2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2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2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b="1" smtClean="0">
                <a:solidFill>
                  <a:srgbClr val="FFC000"/>
                </a:solidFill>
                <a:latin typeface="Calibri" pitchFamily="34" charset="0"/>
              </a:rPr>
              <a:t>Smanjenje troškova otiska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sl-SI" b="1" dirty="0" smtClean="0">
                <a:latin typeface="Calibri" pitchFamily="34" charset="0"/>
                <a:ea typeface="MS PGothic" pitchFamily="34" charset="-128"/>
                <a:cs typeface="MS PGothic"/>
              </a:rPr>
              <a:t>Xeikon je za sniženje troškova po otisku napravio sljedeće korake:</a:t>
            </a:r>
          </a:p>
          <a:p>
            <a:pPr marL="0" indent="0">
              <a:buFont typeface="Arial" charset="0"/>
              <a:buNone/>
              <a:defRPr/>
            </a:pPr>
            <a:endParaRPr lang="sl-SI" dirty="0">
              <a:latin typeface="Calibri" pitchFamily="34" charset="0"/>
              <a:ea typeface="MS PGothic" pitchFamily="34" charset="-128"/>
              <a:cs typeface="MS PGothic"/>
            </a:endParaRPr>
          </a:p>
          <a:p>
            <a:pPr>
              <a:defRPr/>
            </a:pPr>
            <a:r>
              <a:rPr lang="sl-SI" dirty="0" smtClean="0">
                <a:latin typeface="Calibri" pitchFamily="34" charset="0"/>
                <a:ea typeface="MS PGothic" pitchFamily="34" charset="-128"/>
                <a:cs typeface="MS PGothic"/>
              </a:rPr>
              <a:t>Kroz razvoj tonera je smanjivao potrebnu količinu tonera za nanos na m2 – to znaći, da je bilo potrebno prije nekoliko godina nanjeti za 100% pokrivenost 5,8 g/m2 dok danas trebamo za to samo 4,5 g/m2.</a:t>
            </a:r>
          </a:p>
          <a:p>
            <a:pPr>
              <a:defRPr/>
            </a:pPr>
            <a:r>
              <a:rPr lang="sl-SI" dirty="0" smtClean="0">
                <a:latin typeface="Calibri" pitchFamily="34" charset="0"/>
                <a:ea typeface="MS PGothic" pitchFamily="34" charset="-128"/>
                <a:cs typeface="MS PGothic"/>
              </a:rPr>
              <a:t>Troškove možemo snižavati sa popustom na mjesečnom volumenu potiskanog materijala (Nitro program) – do 33% popusta na sve potrošne materijale.</a:t>
            </a:r>
          </a:p>
          <a:p>
            <a:pPr>
              <a:defRPr/>
            </a:pPr>
            <a:r>
              <a:rPr lang="sl-SI" dirty="0" smtClean="0">
                <a:latin typeface="Calibri" pitchFamily="34" charset="0"/>
                <a:ea typeface="MS PGothic" pitchFamily="34" charset="-128"/>
                <a:cs typeface="MS PGothic"/>
              </a:rPr>
              <a:t>Troškove možemo sniziti i sa redovnim i marljivim održavanjem stroja tako da na taj način produžavamo vijek trajanja obrabnih djelova – do 15% su manji troškovi na potrošni materijal.</a:t>
            </a:r>
            <a:endParaRPr lang="sl-SI" dirty="0">
              <a:latin typeface="Calibri" pitchFamily="34" charset="0"/>
              <a:ea typeface="MS PGothic" pitchFamily="34" charset="-128"/>
              <a:cs typeface="MS PGothic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/>
          <p:cNvSpPr>
            <a:spLocks noGrp="1"/>
          </p:cNvSpPr>
          <p:nvPr>
            <p:ph type="ctrTitle"/>
          </p:nvPr>
        </p:nvSpPr>
        <p:spPr>
          <a:xfrm>
            <a:off x="395288" y="5562600"/>
            <a:ext cx="6396037" cy="577850"/>
          </a:xfrm>
        </p:spPr>
        <p:txBody>
          <a:bodyPr/>
          <a:lstStyle/>
          <a:p>
            <a:r>
              <a:rPr lang="en-US" sz="2700" smtClean="0"/>
              <a:t> </a:t>
            </a:r>
          </a:p>
        </p:txBody>
      </p:sp>
      <p:sp>
        <p:nvSpPr>
          <p:cNvPr id="6147" name="Rectangle 8"/>
          <p:cNvSpPr>
            <a:spLocks noGrp="1"/>
          </p:cNvSpPr>
          <p:nvPr>
            <p:ph type="subTitle" idx="1"/>
          </p:nvPr>
        </p:nvSpPr>
        <p:spPr>
          <a:xfrm>
            <a:off x="214313" y="5616575"/>
            <a:ext cx="9144000" cy="384175"/>
          </a:xfrm>
        </p:spPr>
        <p:txBody>
          <a:bodyPr/>
          <a:lstStyle/>
          <a:p>
            <a:pPr>
              <a:defRPr/>
            </a:pPr>
            <a:r>
              <a:rPr lang="sl-SI" sz="3600" dirty="0" smtClean="0">
                <a:solidFill>
                  <a:srgbClr val="FFC000"/>
                </a:solidFill>
                <a:latin typeface="Calibri" pitchFamily="34" charset="0"/>
                <a:ea typeface="+mj-ea"/>
                <a:cs typeface="Calibri" pitchFamily="34" charset="0"/>
              </a:rPr>
              <a:t>Xeikon toner</a:t>
            </a:r>
            <a:endParaRPr lang="nl-BE" sz="3600" dirty="0">
              <a:solidFill>
                <a:srgbClr val="FFC000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/>
          </p:cNvSpPr>
          <p:nvPr>
            <p:ph type="title"/>
          </p:nvPr>
        </p:nvSpPr>
        <p:spPr>
          <a:xfrm>
            <a:off x="314325" y="255588"/>
            <a:ext cx="8255000" cy="601662"/>
          </a:xfrm>
        </p:spPr>
        <p:txBody>
          <a:bodyPr/>
          <a:lstStyle/>
          <a:p>
            <a:pPr eaLnBrk="1" hangingPunct="1"/>
            <a:r>
              <a:rPr lang="sl-SI" sz="3600" b="1" smtClean="0">
                <a:solidFill>
                  <a:srgbClr val="FFC000"/>
                </a:solidFill>
                <a:latin typeface="Calibri" pitchFamily="34" charset="0"/>
                <a:ea typeface="ＭＳ Ｐゴシック"/>
              </a:rPr>
              <a:t>Proizvodnja </a:t>
            </a:r>
            <a:r>
              <a:rPr lang="en-GB" sz="3600" b="1" smtClean="0">
                <a:solidFill>
                  <a:srgbClr val="FFC000"/>
                </a:solidFill>
                <a:latin typeface="Calibri" pitchFamily="34" charset="0"/>
                <a:ea typeface="ＭＳ Ｐゴシック"/>
              </a:rPr>
              <a:t>Xeikon </a:t>
            </a:r>
            <a:r>
              <a:rPr lang="sl-SI" sz="3600" b="1" smtClean="0">
                <a:solidFill>
                  <a:srgbClr val="FFC000"/>
                </a:solidFill>
                <a:latin typeface="Calibri" pitchFamily="34" charset="0"/>
                <a:ea typeface="ＭＳ Ｐゴシック"/>
              </a:rPr>
              <a:t>t</a:t>
            </a:r>
            <a:r>
              <a:rPr lang="en-GB" sz="3600" b="1" smtClean="0">
                <a:solidFill>
                  <a:srgbClr val="FFC000"/>
                </a:solidFill>
                <a:latin typeface="Calibri" pitchFamily="34" charset="0"/>
                <a:ea typeface="ＭＳ Ｐゴシック"/>
              </a:rPr>
              <a:t>oner</a:t>
            </a:r>
            <a:r>
              <a:rPr lang="sl-SI" sz="3600" b="1" smtClean="0">
                <a:solidFill>
                  <a:srgbClr val="FFC000"/>
                </a:solidFill>
                <a:latin typeface="Calibri" pitchFamily="34" charset="0"/>
                <a:ea typeface="ＭＳ Ｐゴシック"/>
              </a:rPr>
              <a:t>a</a:t>
            </a:r>
            <a:endParaRPr lang="en-US" sz="3600" b="1" smtClean="0">
              <a:solidFill>
                <a:srgbClr val="FFC000"/>
              </a:solidFill>
              <a:latin typeface="Calibri" pitchFamily="34" charset="0"/>
              <a:ea typeface="ＭＳ Ｐゴシック"/>
            </a:endParaRPr>
          </a:p>
        </p:txBody>
      </p:sp>
      <p:sp>
        <p:nvSpPr>
          <p:cNvPr id="31748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491538" cy="4525963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sl-SI" dirty="0" smtClean="0">
                <a:latin typeface="Calibri" pitchFamily="34" charset="0"/>
                <a:cs typeface="+mn-cs"/>
              </a:rPr>
              <a:t>Razvoj i proizvodnja su u samoj firmi Xeikon</a:t>
            </a:r>
            <a:endParaRPr lang="en-GB" dirty="0" smtClean="0">
              <a:latin typeface="Calibri" pitchFamily="34" charset="0"/>
              <a:cs typeface="+mn-cs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sl-SI" sz="1800" dirty="0" smtClean="0">
                <a:latin typeface="Calibri" pitchFamily="34" charset="0"/>
              </a:rPr>
              <a:t>Xeikon ima svoj razvojni odjel</a:t>
            </a:r>
          </a:p>
          <a:p>
            <a:pPr marL="914400" lvl="2" indent="0">
              <a:buFont typeface="Arial" pitchFamily="34" charset="0"/>
              <a:buNone/>
              <a:defRPr/>
            </a:pPr>
            <a:r>
              <a:rPr lang="sl-SI" sz="1800" dirty="0">
                <a:latin typeface="Calibri" pitchFamily="34" charset="0"/>
              </a:rPr>
              <a:t> </a:t>
            </a:r>
            <a:r>
              <a:rPr lang="sl-SI" sz="1800" dirty="0" smtClean="0">
                <a:latin typeface="Calibri" pitchFamily="34" charset="0"/>
              </a:rPr>
              <a:t>    i svoj laboratorij u</a:t>
            </a:r>
            <a:r>
              <a:rPr lang="en-GB" sz="1800" dirty="0" smtClean="0">
                <a:latin typeface="Calibri" pitchFamily="34" charset="0"/>
              </a:rPr>
              <a:t> Lier</a:t>
            </a:r>
            <a:r>
              <a:rPr lang="sl-SI" sz="1800" dirty="0" smtClean="0">
                <a:latin typeface="Calibri" pitchFamily="34" charset="0"/>
              </a:rPr>
              <a:t>u</a:t>
            </a:r>
            <a:r>
              <a:rPr lang="en-GB" sz="1800" dirty="0" smtClean="0">
                <a:latin typeface="Calibri" pitchFamily="34" charset="0"/>
              </a:rPr>
              <a:t>, Belgium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sl-SI" sz="1800" dirty="0" smtClean="0">
                <a:latin typeface="Calibri" pitchFamily="34" charset="0"/>
              </a:rPr>
              <a:t>Redovita je proizvodnja </a:t>
            </a:r>
            <a:r>
              <a:rPr lang="en-GB" sz="1800" dirty="0" smtClean="0">
                <a:latin typeface="Calibri" pitchFamily="34" charset="0"/>
              </a:rPr>
              <a:t>CMYK toner</a:t>
            </a:r>
            <a:r>
              <a:rPr lang="sl-SI" sz="1800" dirty="0" smtClean="0">
                <a:latin typeface="Calibri" pitchFamily="34" charset="0"/>
              </a:rPr>
              <a:t>a</a:t>
            </a:r>
            <a:r>
              <a:rPr lang="en-GB" sz="1800" dirty="0" smtClean="0">
                <a:latin typeface="Calibri" pitchFamily="34" charset="0"/>
              </a:rPr>
              <a:t> + spot </a:t>
            </a:r>
            <a:r>
              <a:rPr lang="sl-SI" sz="1800" dirty="0" smtClean="0">
                <a:latin typeface="Calibri" pitchFamily="34" charset="0"/>
              </a:rPr>
              <a:t>boja</a:t>
            </a:r>
            <a:r>
              <a:rPr lang="en-GB" sz="1800" dirty="0" smtClean="0">
                <a:latin typeface="Calibri" pitchFamily="34" charset="0"/>
              </a:rPr>
              <a:t> </a:t>
            </a:r>
            <a:endParaRPr lang="sl-SI" sz="1800" dirty="0" smtClean="0">
              <a:latin typeface="Calibri" pitchFamily="34" charset="0"/>
            </a:endParaRPr>
          </a:p>
          <a:p>
            <a:pPr marL="914400" lvl="2" indent="0">
              <a:buFont typeface="Arial" pitchFamily="34" charset="0"/>
              <a:buNone/>
              <a:defRPr/>
            </a:pPr>
            <a:r>
              <a:rPr lang="sl-SI" sz="1800" dirty="0" smtClean="0">
                <a:latin typeface="Calibri" pitchFamily="34" charset="0"/>
              </a:rPr>
              <a:t>    </a:t>
            </a:r>
            <a:r>
              <a:rPr lang="en-GB" sz="1800" dirty="0" smtClean="0">
                <a:latin typeface="Calibri" pitchFamily="34" charset="0"/>
              </a:rPr>
              <a:t>(</a:t>
            </a:r>
            <a:r>
              <a:rPr lang="sl-SI" sz="1800" dirty="0" smtClean="0">
                <a:latin typeface="Calibri" pitchFamily="34" charset="0"/>
              </a:rPr>
              <a:t>Crvena</a:t>
            </a:r>
            <a:r>
              <a:rPr lang="en-GB" sz="1800" dirty="0" smtClean="0">
                <a:latin typeface="Calibri" pitchFamily="34" charset="0"/>
              </a:rPr>
              <a:t>-</a:t>
            </a:r>
            <a:r>
              <a:rPr lang="sl-SI" sz="1800" dirty="0" smtClean="0">
                <a:latin typeface="Calibri" pitchFamily="34" charset="0"/>
              </a:rPr>
              <a:t>Zelena</a:t>
            </a:r>
            <a:r>
              <a:rPr lang="en-GB" sz="1800" dirty="0" smtClean="0">
                <a:latin typeface="Calibri" pitchFamily="34" charset="0"/>
              </a:rPr>
              <a:t>-</a:t>
            </a:r>
            <a:r>
              <a:rPr lang="sl-SI" sz="1800" dirty="0" smtClean="0">
                <a:latin typeface="Calibri" pitchFamily="34" charset="0"/>
              </a:rPr>
              <a:t>Bijela</a:t>
            </a:r>
            <a:r>
              <a:rPr lang="en-GB" sz="1800" dirty="0" smtClean="0">
                <a:latin typeface="Calibri" pitchFamily="34" charset="0"/>
              </a:rPr>
              <a:t>-</a:t>
            </a:r>
            <a:r>
              <a:rPr lang="sl-SI" sz="1800" dirty="0" smtClean="0">
                <a:latin typeface="Calibri" pitchFamily="34" charset="0"/>
              </a:rPr>
              <a:t>Naranđasta</a:t>
            </a:r>
            <a:r>
              <a:rPr lang="en-GB" sz="1800" dirty="0" smtClean="0">
                <a:latin typeface="Calibri" pitchFamily="34" charset="0"/>
              </a:rPr>
              <a:t>-Extra Magenta)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sl-SI" sz="1800" dirty="0" smtClean="0">
                <a:latin typeface="Calibri" pitchFamily="34" charset="0"/>
              </a:rPr>
              <a:t>Proizvode se i specijalni</a:t>
            </a:r>
            <a:r>
              <a:rPr lang="en-GB" sz="1800" dirty="0" smtClean="0">
                <a:latin typeface="Calibri" pitchFamily="34" charset="0"/>
              </a:rPr>
              <a:t> toner</a:t>
            </a:r>
            <a:r>
              <a:rPr lang="sl-SI" sz="1800" dirty="0" smtClean="0">
                <a:latin typeface="Calibri" pitchFamily="34" charset="0"/>
              </a:rPr>
              <a:t>i kao što su</a:t>
            </a:r>
            <a:r>
              <a:rPr lang="en-GB" sz="1800" dirty="0" smtClean="0">
                <a:latin typeface="Calibri" pitchFamily="34" charset="0"/>
              </a:rPr>
              <a:t>: opaque </a:t>
            </a:r>
            <a:r>
              <a:rPr lang="sl-SI" sz="1800" dirty="0" smtClean="0">
                <a:latin typeface="Calibri" pitchFamily="34" charset="0"/>
              </a:rPr>
              <a:t>bijela</a:t>
            </a:r>
            <a:r>
              <a:rPr lang="en-GB" sz="1800" dirty="0" smtClean="0">
                <a:latin typeface="Calibri" pitchFamily="34" charset="0"/>
              </a:rPr>
              <a:t> (</a:t>
            </a:r>
            <a:r>
              <a:rPr lang="sl-SI" sz="1800" dirty="0" smtClean="0">
                <a:latin typeface="Calibri" pitchFamily="34" charset="0"/>
              </a:rPr>
              <a:t>plava</a:t>
            </a:r>
            <a:r>
              <a:rPr lang="en-GB" sz="1800" dirty="0" smtClean="0">
                <a:latin typeface="Calibri" pitchFamily="34" charset="0"/>
              </a:rPr>
              <a:t> UV-fluorescent) &amp; </a:t>
            </a:r>
            <a:r>
              <a:rPr lang="sl-SI" sz="1800" dirty="0" smtClean="0">
                <a:latin typeface="Calibri" pitchFamily="34" charset="0"/>
              </a:rPr>
              <a:t>nevidljiva</a:t>
            </a:r>
            <a:r>
              <a:rPr lang="en-GB" sz="1800" dirty="0" smtClean="0">
                <a:latin typeface="Calibri" pitchFamily="34" charset="0"/>
              </a:rPr>
              <a:t> (blue UV-fluorescent)</a:t>
            </a:r>
            <a:r>
              <a:rPr lang="sl-SI" sz="1800" dirty="0" smtClean="0">
                <a:latin typeface="Calibri" pitchFamily="34" charset="0"/>
              </a:rPr>
              <a:t> za zaštitu dokumenata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sl-SI" sz="1800" dirty="0" smtClean="0">
                <a:latin typeface="Calibri" pitchFamily="34" charset="0"/>
              </a:rPr>
              <a:t>Proizvode se i toneri po želji za svakog pojedinog kupca</a:t>
            </a:r>
            <a:endParaRPr lang="en-GB" sz="1800" dirty="0" smtClean="0">
              <a:latin typeface="Calibri" pitchFamily="34" charset="0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GB" sz="1800" dirty="0" smtClean="0">
                <a:latin typeface="Calibri" pitchFamily="34" charset="0"/>
              </a:rPr>
              <a:t>QA-I toner </a:t>
            </a:r>
            <a:r>
              <a:rPr lang="sl-SI" sz="1800" dirty="0" smtClean="0">
                <a:latin typeface="Calibri" pitchFamily="34" charset="0"/>
              </a:rPr>
              <a:t>za tiskanje etiketa i ambalaže</a:t>
            </a:r>
            <a:r>
              <a:rPr lang="en-GB" sz="1800" dirty="0" smtClean="0">
                <a:latin typeface="Calibri" pitchFamily="34" charset="0"/>
              </a:rPr>
              <a:t> (FDA </a:t>
            </a:r>
            <a:r>
              <a:rPr lang="sl-SI" sz="1800" dirty="0" smtClean="0">
                <a:latin typeface="Calibri" pitchFamily="34" charset="0"/>
              </a:rPr>
              <a:t>certifikat</a:t>
            </a:r>
            <a:r>
              <a:rPr lang="en-GB" sz="1800" dirty="0" smtClean="0">
                <a:latin typeface="Calibri" pitchFamily="34" charset="0"/>
              </a:rPr>
              <a:t>)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GB" sz="1800" dirty="0" smtClean="0">
                <a:latin typeface="Calibri" pitchFamily="34" charset="0"/>
              </a:rPr>
              <a:t>QA-P toner </a:t>
            </a:r>
            <a:r>
              <a:rPr lang="sl-SI" sz="1800" dirty="0" smtClean="0">
                <a:latin typeface="Calibri" pitchFamily="34" charset="0"/>
              </a:rPr>
              <a:t>za</a:t>
            </a:r>
            <a:r>
              <a:rPr lang="en-GB" sz="1800" dirty="0" smtClean="0">
                <a:latin typeface="Calibri" pitchFamily="34" charset="0"/>
              </a:rPr>
              <a:t> </a:t>
            </a:r>
            <a:r>
              <a:rPr lang="sl-SI" sz="1800" dirty="0" smtClean="0">
                <a:latin typeface="Calibri" pitchFamily="34" charset="0"/>
              </a:rPr>
              <a:t>tiskanje komercijalnog tiska</a:t>
            </a:r>
            <a:r>
              <a:rPr lang="en-GB" sz="1800" dirty="0" smtClean="0">
                <a:latin typeface="Calibri" pitchFamily="34" charset="0"/>
              </a:rPr>
              <a:t> </a:t>
            </a:r>
          </a:p>
          <a:p>
            <a:pPr lvl="1" eaLnBrk="1" hangingPunct="1">
              <a:buFont typeface="Arial" pitchFamily="34" charset="0"/>
              <a:buNone/>
              <a:defRPr/>
            </a:pPr>
            <a:endParaRPr lang="en-US" sz="1800" dirty="0" smtClean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5663" y="306388"/>
            <a:ext cx="2824162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itle 1"/>
          <p:cNvSpPr>
            <a:spLocks noGrp="1"/>
          </p:cNvSpPr>
          <p:nvPr>
            <p:ph type="title"/>
          </p:nvPr>
        </p:nvSpPr>
        <p:spPr>
          <a:xfrm>
            <a:off x="409575" y="255588"/>
            <a:ext cx="8270875" cy="525462"/>
          </a:xfrm>
        </p:spPr>
        <p:txBody>
          <a:bodyPr/>
          <a:lstStyle/>
          <a:p>
            <a:r>
              <a:rPr lang="sl-SI" sz="3600" b="1" smtClean="0">
                <a:solidFill>
                  <a:srgbClr val="FFC000"/>
                </a:solidFill>
                <a:latin typeface="Calibri" pitchFamily="34" charset="0"/>
                <a:ea typeface="ＭＳ Ｐゴシック"/>
              </a:rPr>
              <a:t>Šta je Lego kocka?</a:t>
            </a:r>
            <a:endParaRPr lang="nl-BE" sz="3600" b="1" smtClean="0">
              <a:solidFill>
                <a:srgbClr val="FFC000"/>
              </a:solidFill>
              <a:latin typeface="Calibri" pitchFamily="34" charset="0"/>
              <a:ea typeface="ＭＳ Ｐゴシック"/>
            </a:endParaRPr>
          </a:p>
        </p:txBody>
      </p:sp>
      <p:pic>
        <p:nvPicPr>
          <p:cNvPr id="15360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9388" y="2005013"/>
            <a:ext cx="34988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3" name="Content Placeholder 2"/>
          <p:cNvSpPr>
            <a:spLocks noGrp="1"/>
          </p:cNvSpPr>
          <p:nvPr>
            <p:ph idx="1"/>
          </p:nvPr>
        </p:nvSpPr>
        <p:spPr>
          <a:xfrm>
            <a:off x="323850" y="1924050"/>
            <a:ext cx="5895975" cy="4525963"/>
          </a:xfrm>
        </p:spPr>
        <p:txBody>
          <a:bodyPr/>
          <a:lstStyle/>
          <a:p>
            <a:r>
              <a:rPr lang="sl-SI" smtClean="0">
                <a:solidFill>
                  <a:schemeClr val="tx1"/>
                </a:solidFill>
                <a:latin typeface="Calibri" pitchFamily="34" charset="0"/>
                <a:ea typeface="ＭＳ Ｐゴシック"/>
              </a:rPr>
              <a:t>To je komad plastike koja:</a:t>
            </a:r>
            <a:endParaRPr lang="nl-BE" smtClean="0">
              <a:solidFill>
                <a:schemeClr val="tx1"/>
              </a:solidFill>
              <a:latin typeface="Calibri" pitchFamily="34" charset="0"/>
              <a:ea typeface="ＭＳ Ｐゴシック"/>
            </a:endParaRPr>
          </a:p>
          <a:p>
            <a:pPr lvl="1"/>
            <a:r>
              <a:rPr lang="sl-SI" sz="1800" smtClean="0">
                <a:solidFill>
                  <a:schemeClr val="tx1"/>
                </a:solidFill>
                <a:latin typeface="Calibri" pitchFamily="34" charset="0"/>
                <a:ea typeface="ＭＳ Ｐゴシック"/>
              </a:rPr>
              <a:t>Sadrži</a:t>
            </a:r>
            <a:r>
              <a:rPr lang="nl-BE" sz="1800" smtClean="0">
                <a:solidFill>
                  <a:schemeClr val="tx1"/>
                </a:solidFill>
                <a:latin typeface="Calibri" pitchFamily="34" charset="0"/>
                <a:ea typeface="ＭＳ Ｐゴシック"/>
              </a:rPr>
              <a:t> magenta pigment</a:t>
            </a:r>
          </a:p>
          <a:p>
            <a:pPr lvl="1"/>
            <a:r>
              <a:rPr lang="sl-SI" sz="1800" smtClean="0">
                <a:solidFill>
                  <a:schemeClr val="tx1"/>
                </a:solidFill>
                <a:latin typeface="Calibri" pitchFamily="34" charset="0"/>
                <a:ea typeface="ＭＳ Ｐゴシック"/>
              </a:rPr>
              <a:t>Zadrži dobar oblik do </a:t>
            </a:r>
            <a:r>
              <a:rPr lang="nl-BE" sz="1800" smtClean="0">
                <a:solidFill>
                  <a:schemeClr val="tx1"/>
                </a:solidFill>
                <a:latin typeface="Calibri" pitchFamily="34" charset="0"/>
                <a:ea typeface="ＭＳ Ｐゴシック"/>
              </a:rPr>
              <a:t>65°C</a:t>
            </a:r>
          </a:p>
          <a:p>
            <a:pPr lvl="1"/>
            <a:r>
              <a:rPr lang="sl-SI" sz="1800" smtClean="0">
                <a:solidFill>
                  <a:schemeClr val="tx1"/>
                </a:solidFill>
                <a:latin typeface="Calibri" pitchFamily="34" charset="0"/>
                <a:ea typeface="ＭＳ Ｐゴシック"/>
              </a:rPr>
              <a:t>Kod</a:t>
            </a:r>
            <a:r>
              <a:rPr lang="nl-BE" sz="1800" smtClean="0">
                <a:solidFill>
                  <a:schemeClr val="tx1"/>
                </a:solidFill>
                <a:latin typeface="Calibri" pitchFamily="34" charset="0"/>
                <a:ea typeface="ＭＳ Ｐゴシック"/>
              </a:rPr>
              <a:t> 105°C </a:t>
            </a:r>
            <a:r>
              <a:rPr lang="sl-SI" sz="1800" smtClean="0">
                <a:solidFill>
                  <a:schemeClr val="tx1"/>
                </a:solidFill>
                <a:latin typeface="Calibri" pitchFamily="34" charset="0"/>
                <a:ea typeface="ＭＳ Ｐゴシック"/>
              </a:rPr>
              <a:t>se počnije deformisati</a:t>
            </a:r>
            <a:endParaRPr lang="nl-BE" sz="1800" smtClean="0">
              <a:solidFill>
                <a:schemeClr val="tx1"/>
              </a:solidFill>
              <a:latin typeface="Calibri" pitchFamily="34" charset="0"/>
              <a:ea typeface="ＭＳ Ｐゴシック"/>
            </a:endParaRPr>
          </a:p>
          <a:p>
            <a:pPr lvl="1"/>
            <a:r>
              <a:rPr lang="sl-SI" sz="1800" smtClean="0">
                <a:solidFill>
                  <a:schemeClr val="tx1"/>
                </a:solidFill>
                <a:latin typeface="Calibri" pitchFamily="34" charset="0"/>
                <a:ea typeface="ＭＳ Ｐゴシック"/>
              </a:rPr>
              <a:t>Kod</a:t>
            </a:r>
            <a:r>
              <a:rPr lang="nl-BE" sz="1800" smtClean="0">
                <a:solidFill>
                  <a:schemeClr val="tx1"/>
                </a:solidFill>
                <a:latin typeface="Calibri" pitchFamily="34" charset="0"/>
                <a:ea typeface="ＭＳ Ｐゴシック"/>
              </a:rPr>
              <a:t> 200°C</a:t>
            </a:r>
            <a:r>
              <a:rPr lang="sl-SI" sz="1800" smtClean="0">
                <a:solidFill>
                  <a:schemeClr val="tx1"/>
                </a:solidFill>
                <a:latin typeface="Calibri" pitchFamily="34" charset="0"/>
                <a:ea typeface="ＭＳ Ｐゴシック"/>
              </a:rPr>
              <a:t> se počnije</a:t>
            </a:r>
            <a:r>
              <a:rPr lang="nl-BE" sz="1800" smtClean="0">
                <a:solidFill>
                  <a:schemeClr val="tx1"/>
                </a:solidFill>
                <a:latin typeface="Calibri" pitchFamily="34" charset="0"/>
                <a:ea typeface="ＭＳ Ｐゴシック"/>
              </a:rPr>
              <a:t> </a:t>
            </a:r>
            <a:r>
              <a:rPr lang="sl-SI" sz="1800" smtClean="0">
                <a:solidFill>
                  <a:schemeClr val="tx1"/>
                </a:solidFill>
                <a:latin typeface="Calibri" pitchFamily="34" charset="0"/>
                <a:ea typeface="ＭＳ Ｐゴシック"/>
              </a:rPr>
              <a:t>topiti</a:t>
            </a:r>
            <a:r>
              <a:rPr lang="nl-BE" sz="1800" smtClean="0">
                <a:solidFill>
                  <a:schemeClr val="tx1"/>
                </a:solidFill>
                <a:latin typeface="Calibri" pitchFamily="34" charset="0"/>
                <a:ea typeface="ＭＳ Ｐゴシック"/>
              </a:rPr>
              <a:t> (</a:t>
            </a:r>
            <a:r>
              <a:rPr lang="sl-SI" sz="1800" smtClean="0">
                <a:solidFill>
                  <a:schemeClr val="tx1"/>
                </a:solidFill>
                <a:latin typeface="Calibri" pitchFamily="34" charset="0"/>
                <a:ea typeface="ＭＳ Ｐゴシック"/>
              </a:rPr>
              <a:t>postaje ljepljiv</a:t>
            </a:r>
            <a:r>
              <a:rPr lang="nl-BE" smtClean="0">
                <a:latin typeface="Calibri" pitchFamily="34" charset="0"/>
                <a:ea typeface="ＭＳ Ｐゴシック"/>
              </a:rPr>
              <a:t>)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itle 1"/>
          <p:cNvSpPr>
            <a:spLocks noGrp="1"/>
          </p:cNvSpPr>
          <p:nvPr>
            <p:ph type="title"/>
          </p:nvPr>
        </p:nvSpPr>
        <p:spPr>
          <a:xfrm>
            <a:off x="409575" y="142875"/>
            <a:ext cx="8343900" cy="695325"/>
          </a:xfrm>
        </p:spPr>
        <p:txBody>
          <a:bodyPr/>
          <a:lstStyle/>
          <a:p>
            <a:r>
              <a:rPr lang="sl-SI" sz="3600" b="1" smtClean="0">
                <a:solidFill>
                  <a:srgbClr val="FFC000"/>
                </a:solidFill>
                <a:latin typeface="Calibri" pitchFamily="34" charset="0"/>
                <a:ea typeface="ＭＳ Ｐゴシック"/>
              </a:rPr>
              <a:t>Šta je (magenta) toner</a:t>
            </a:r>
            <a:r>
              <a:rPr lang="nl-BE" sz="3600" b="1" smtClean="0">
                <a:solidFill>
                  <a:srgbClr val="FFC000"/>
                </a:solidFill>
                <a:latin typeface="Calibri" pitchFamily="34" charset="0"/>
                <a:ea typeface="ＭＳ Ｐゴシック"/>
              </a:rPr>
              <a:t>?</a:t>
            </a:r>
          </a:p>
        </p:txBody>
      </p:sp>
      <p:sp>
        <p:nvSpPr>
          <p:cNvPr id="154626" name="Content Placeholder 2"/>
          <p:cNvSpPr>
            <a:spLocks noGrp="1"/>
          </p:cNvSpPr>
          <p:nvPr>
            <p:ph idx="1"/>
          </p:nvPr>
        </p:nvSpPr>
        <p:spPr>
          <a:xfrm>
            <a:off x="323850" y="1309688"/>
            <a:ext cx="5772150" cy="4525962"/>
          </a:xfrm>
        </p:spPr>
        <p:txBody>
          <a:bodyPr/>
          <a:lstStyle/>
          <a:p>
            <a:r>
              <a:rPr lang="sl-SI" smtClean="0">
                <a:latin typeface="Calibri" pitchFamily="34" charset="0"/>
                <a:ea typeface="ＭＳ Ｐゴシック"/>
              </a:rPr>
              <a:t>To je komad plastike </a:t>
            </a:r>
            <a:r>
              <a:rPr lang="nl-BE" smtClean="0">
                <a:latin typeface="Calibri" pitchFamily="34" charset="0"/>
                <a:ea typeface="ＭＳ Ｐゴシック"/>
              </a:rPr>
              <a:t>(</a:t>
            </a:r>
            <a:r>
              <a:rPr lang="sl-SI" smtClean="0">
                <a:latin typeface="Calibri" pitchFamily="34" charset="0"/>
                <a:ea typeface="ＭＳ Ｐゴシック"/>
              </a:rPr>
              <a:t>poliestar</a:t>
            </a:r>
            <a:r>
              <a:rPr lang="nl-BE" smtClean="0">
                <a:latin typeface="Calibri" pitchFamily="34" charset="0"/>
                <a:ea typeface="ＭＳ Ｐゴシック"/>
              </a:rPr>
              <a:t> plasti</a:t>
            </a:r>
            <a:r>
              <a:rPr lang="sl-SI" smtClean="0">
                <a:latin typeface="Calibri" pitchFamily="34" charset="0"/>
                <a:ea typeface="ＭＳ Ｐゴシック"/>
              </a:rPr>
              <a:t>ka) koji:</a:t>
            </a:r>
            <a:endParaRPr lang="nl-BE" smtClean="0">
              <a:latin typeface="Calibri" pitchFamily="34" charset="0"/>
              <a:ea typeface="ＭＳ Ｐゴシック"/>
            </a:endParaRPr>
          </a:p>
          <a:p>
            <a:pPr lvl="1"/>
            <a:r>
              <a:rPr lang="sl-SI" sz="1800" smtClean="0">
                <a:latin typeface="Calibri" pitchFamily="34" charset="0"/>
                <a:ea typeface="ＭＳ Ｐゴシック"/>
              </a:rPr>
              <a:t>Sadrži</a:t>
            </a:r>
            <a:r>
              <a:rPr lang="nl-BE" sz="1800" smtClean="0">
                <a:latin typeface="Calibri" pitchFamily="34" charset="0"/>
                <a:ea typeface="ＭＳ Ｐゴシック"/>
              </a:rPr>
              <a:t> magenta pigment</a:t>
            </a:r>
          </a:p>
          <a:p>
            <a:pPr lvl="1"/>
            <a:r>
              <a:rPr lang="sl-SI" sz="1800" smtClean="0">
                <a:latin typeface="Calibri" pitchFamily="34" charset="0"/>
                <a:ea typeface="ＭＳ Ｐゴシック"/>
              </a:rPr>
              <a:t>Zadrži dobar oblik do</a:t>
            </a:r>
            <a:r>
              <a:rPr lang="nl-BE" sz="1800" smtClean="0">
                <a:latin typeface="Calibri" pitchFamily="34" charset="0"/>
                <a:ea typeface="ＭＳ Ｐゴシック"/>
              </a:rPr>
              <a:t> 50°C</a:t>
            </a:r>
          </a:p>
          <a:p>
            <a:pPr lvl="1"/>
            <a:r>
              <a:rPr lang="sl-SI" sz="1800" smtClean="0">
                <a:latin typeface="Calibri" pitchFamily="34" charset="0"/>
                <a:ea typeface="ＭＳ Ｐゴシック"/>
              </a:rPr>
              <a:t>Oko</a:t>
            </a:r>
            <a:r>
              <a:rPr lang="nl-BE" sz="1800" smtClean="0">
                <a:latin typeface="Calibri" pitchFamily="34" charset="0"/>
                <a:ea typeface="ＭＳ Ｐゴシック"/>
              </a:rPr>
              <a:t> 70-80°C </a:t>
            </a:r>
            <a:r>
              <a:rPr lang="sl-SI" sz="1800" smtClean="0">
                <a:latin typeface="Calibri" pitchFamily="34" charset="0"/>
                <a:ea typeface="ＭＳ Ｐゴシック"/>
              </a:rPr>
              <a:t>se počnije deformisati</a:t>
            </a:r>
            <a:endParaRPr lang="nl-BE" sz="1800" smtClean="0">
              <a:latin typeface="Calibri" pitchFamily="34" charset="0"/>
              <a:ea typeface="ＭＳ Ｐゴシック"/>
            </a:endParaRPr>
          </a:p>
          <a:p>
            <a:pPr lvl="1"/>
            <a:r>
              <a:rPr lang="sl-SI" sz="1800" smtClean="0">
                <a:latin typeface="Calibri" pitchFamily="34" charset="0"/>
                <a:ea typeface="ＭＳ Ｐゴシック"/>
              </a:rPr>
              <a:t>Kod</a:t>
            </a:r>
            <a:r>
              <a:rPr lang="nl-BE" sz="1800" smtClean="0">
                <a:latin typeface="Calibri" pitchFamily="34" charset="0"/>
                <a:ea typeface="ＭＳ Ｐゴシック"/>
              </a:rPr>
              <a:t> 100°C </a:t>
            </a:r>
            <a:r>
              <a:rPr lang="sl-SI" sz="1800" smtClean="0">
                <a:latin typeface="Calibri" pitchFamily="34" charset="0"/>
                <a:ea typeface="ＭＳ Ｐゴシック"/>
              </a:rPr>
              <a:t>se počnije topiti </a:t>
            </a:r>
            <a:r>
              <a:rPr lang="nl-BE" sz="1800" smtClean="0">
                <a:latin typeface="Calibri" pitchFamily="34" charset="0"/>
                <a:ea typeface="ＭＳ Ｐゴシック"/>
              </a:rPr>
              <a:t>(</a:t>
            </a:r>
            <a:r>
              <a:rPr lang="sl-SI" sz="1800" smtClean="0">
                <a:latin typeface="Calibri" pitchFamily="34" charset="0"/>
                <a:ea typeface="ＭＳ Ｐゴシック"/>
              </a:rPr>
              <a:t>postaje ljepljiv</a:t>
            </a:r>
            <a:r>
              <a:rPr lang="nl-BE" sz="1800" smtClean="0">
                <a:latin typeface="Calibri" pitchFamily="34" charset="0"/>
                <a:ea typeface="ＭＳ Ｐゴシック"/>
              </a:rPr>
              <a:t>)</a:t>
            </a:r>
          </a:p>
          <a:p>
            <a:pPr lvl="1"/>
            <a:r>
              <a:rPr lang="hr-HR" sz="1800" smtClean="0">
                <a:latin typeface="Calibri" pitchFamily="34" charset="0"/>
                <a:ea typeface="ＭＳ Ｐゴシック"/>
              </a:rPr>
              <a:t>Razlika je samo što je puno manja veličina u odnosu na Lego kocku</a:t>
            </a:r>
            <a:endParaRPr lang="nl-BE" smtClean="0">
              <a:latin typeface="Calibri" pitchFamily="34" charset="0"/>
              <a:ea typeface="ＭＳ Ｐゴシック"/>
            </a:endParaRPr>
          </a:p>
        </p:txBody>
      </p:sp>
      <p:pic>
        <p:nvPicPr>
          <p:cNvPr id="154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7600" y="968375"/>
            <a:ext cx="2403475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7600" y="3486150"/>
            <a:ext cx="24034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itle 1"/>
          <p:cNvSpPr>
            <a:spLocks noGrp="1"/>
          </p:cNvSpPr>
          <p:nvPr>
            <p:ph type="title"/>
          </p:nvPr>
        </p:nvSpPr>
        <p:spPr>
          <a:xfrm>
            <a:off x="355600" y="182563"/>
            <a:ext cx="8229600" cy="1143000"/>
          </a:xfrm>
        </p:spPr>
        <p:txBody>
          <a:bodyPr/>
          <a:lstStyle/>
          <a:p>
            <a:r>
              <a:rPr lang="sl-SI" sz="3600" b="1" smtClean="0">
                <a:solidFill>
                  <a:srgbClr val="FFC000"/>
                </a:solidFill>
                <a:latin typeface="Calibri" pitchFamily="34" charset="0"/>
                <a:ea typeface="ＭＳ Ｐゴシック"/>
              </a:rPr>
              <a:t>Te dvije stvari su vrlo slične samo su različite veličine</a:t>
            </a:r>
            <a:endParaRPr lang="nl-BE" sz="3600" b="1" smtClean="0">
              <a:solidFill>
                <a:srgbClr val="FFC000"/>
              </a:solidFill>
              <a:latin typeface="Calibri" pitchFamily="34" charset="0"/>
              <a:ea typeface="ＭＳ Ｐゴシック"/>
            </a:endParaRPr>
          </a:p>
        </p:txBody>
      </p:sp>
      <p:pic>
        <p:nvPicPr>
          <p:cNvPr id="15565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19300"/>
            <a:ext cx="3078163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0425" y="1908175"/>
            <a:ext cx="2503488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2" name="TextBox 5"/>
          <p:cNvSpPr txBox="1">
            <a:spLocks noChangeArrowheads="1"/>
          </p:cNvSpPr>
          <p:nvPr/>
        </p:nvSpPr>
        <p:spPr bwMode="auto">
          <a:xfrm>
            <a:off x="1768475" y="4808538"/>
            <a:ext cx="1008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>
                <a:solidFill>
                  <a:srgbClr val="000000"/>
                </a:solidFill>
                <a:cs typeface="ＭＳ Ｐゴシック"/>
              </a:rPr>
              <a:t>3-4 cm</a:t>
            </a:r>
          </a:p>
        </p:txBody>
      </p:sp>
      <p:sp>
        <p:nvSpPr>
          <p:cNvPr id="155653" name="TextBox 6"/>
          <p:cNvSpPr txBox="1">
            <a:spLocks noChangeArrowheads="1"/>
          </p:cNvSpPr>
          <p:nvPr/>
        </p:nvSpPr>
        <p:spPr bwMode="auto">
          <a:xfrm>
            <a:off x="4187825" y="4846638"/>
            <a:ext cx="1336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>
                <a:solidFill>
                  <a:srgbClr val="000000"/>
                </a:solidFill>
                <a:cs typeface="ＭＳ Ｐゴシック"/>
              </a:rPr>
              <a:t>7</a:t>
            </a:r>
            <a:r>
              <a:rPr lang="sl-SI">
                <a:solidFill>
                  <a:srgbClr val="000000"/>
                </a:solidFill>
                <a:cs typeface="ＭＳ Ｐゴシック"/>
              </a:rPr>
              <a:t> </a:t>
            </a:r>
            <a:r>
              <a:rPr lang="nl-BE">
                <a:solidFill>
                  <a:srgbClr val="000000"/>
                </a:solidFill>
                <a:cs typeface="ＭＳ Ｐゴシック"/>
              </a:rPr>
              <a:t>mi</a:t>
            </a:r>
            <a:r>
              <a:rPr lang="sl-SI">
                <a:solidFill>
                  <a:srgbClr val="000000"/>
                </a:solidFill>
                <a:cs typeface="ＭＳ Ｐゴシック"/>
              </a:rPr>
              <a:t>k</a:t>
            </a:r>
            <a:r>
              <a:rPr lang="nl-BE">
                <a:solidFill>
                  <a:srgbClr val="000000"/>
                </a:solidFill>
                <a:cs typeface="ＭＳ Ｐゴシック"/>
              </a:rPr>
              <a:t>ron</a:t>
            </a:r>
            <a:r>
              <a:rPr lang="sl-SI">
                <a:solidFill>
                  <a:srgbClr val="000000"/>
                </a:solidFill>
                <a:cs typeface="ＭＳ Ｐゴシック"/>
              </a:rPr>
              <a:t>a</a:t>
            </a:r>
            <a:endParaRPr lang="nl-BE">
              <a:solidFill>
                <a:srgbClr val="000000"/>
              </a:solidFill>
              <a:cs typeface="ＭＳ Ｐゴシック"/>
            </a:endParaRPr>
          </a:p>
        </p:txBody>
      </p:sp>
      <p:pic>
        <p:nvPicPr>
          <p:cNvPr id="15565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0625" y="1885950"/>
            <a:ext cx="2314575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/>
          </p:cNvSpPr>
          <p:nvPr>
            <p:ph type="title"/>
          </p:nvPr>
        </p:nvSpPr>
        <p:spPr>
          <a:xfrm>
            <a:off x="457200" y="-131763"/>
            <a:ext cx="8229600" cy="1143001"/>
          </a:xfrm>
        </p:spPr>
        <p:txBody>
          <a:bodyPr/>
          <a:lstStyle/>
          <a:p>
            <a:pPr eaLnBrk="1" hangingPunct="1"/>
            <a:r>
              <a:rPr lang="sl-SI" sz="3600" b="1" smtClean="0">
                <a:solidFill>
                  <a:srgbClr val="FFC000"/>
                </a:solidFill>
                <a:latin typeface="Calibri" pitchFamily="34" charset="0"/>
                <a:ea typeface="ＭＳ Ｐゴシック"/>
              </a:rPr>
              <a:t>Ekološko potpuno besprijekorni toneri</a:t>
            </a:r>
            <a:endParaRPr lang="en-US" sz="3600" b="1" smtClean="0">
              <a:solidFill>
                <a:srgbClr val="FFC000"/>
              </a:solidFill>
              <a:latin typeface="Calibri" pitchFamily="34" charset="0"/>
              <a:ea typeface="ＭＳ Ｐゴシック"/>
            </a:endParaRPr>
          </a:p>
        </p:txBody>
      </p:sp>
      <p:sp>
        <p:nvSpPr>
          <p:cNvPr id="156674" name="Rectangle 3"/>
          <p:cNvSpPr>
            <a:spLocks noGrp="1"/>
          </p:cNvSpPr>
          <p:nvPr>
            <p:ph type="body" idx="1"/>
          </p:nvPr>
        </p:nvSpPr>
        <p:spPr>
          <a:xfrm>
            <a:off x="0" y="1171575"/>
            <a:ext cx="6443663" cy="4525963"/>
          </a:xfrm>
        </p:spPr>
        <p:txBody>
          <a:bodyPr/>
          <a:lstStyle/>
          <a:p>
            <a:pPr lvl="1" eaLnBrk="1" hangingPunct="1"/>
            <a:r>
              <a:rPr lang="sl-SI" sz="1800" smtClean="0">
                <a:latin typeface="Calibri" pitchFamily="34" charset="0"/>
                <a:ea typeface="ＭＳ Ｐゴシック"/>
              </a:rPr>
              <a:t>Svi Xeikon toneri u potpunosti su u skladu s novim zdravim i sigurnostnim standardima EU</a:t>
            </a:r>
          </a:p>
          <a:p>
            <a:pPr lvl="1" eaLnBrk="1" hangingPunct="1"/>
            <a:r>
              <a:rPr lang="sl-SI" sz="1800" smtClean="0">
                <a:latin typeface="Calibri" pitchFamily="34" charset="0"/>
                <a:ea typeface="ＭＳ Ｐゴシック"/>
              </a:rPr>
              <a:t>FDA (Food and Drug Administration - je američki vladni ured za ljekove i hranu koji je pod okriljem američkog ministarstva za zdravlje) standardi su ispunjeni</a:t>
            </a:r>
          </a:p>
          <a:p>
            <a:pPr lvl="1" eaLnBrk="1" hangingPunct="1"/>
            <a:r>
              <a:rPr lang="sl-SI" sz="1800" smtClean="0">
                <a:latin typeface="Calibri" pitchFamily="34" charset="0"/>
                <a:ea typeface="ＭＳ Ｐゴシック"/>
              </a:rPr>
              <a:t>Ekskluzivna potvrda za upotrebu u proizvodnji ambalaže</a:t>
            </a:r>
          </a:p>
          <a:p>
            <a:pPr lvl="1" eaLnBrk="1" hangingPunct="1"/>
            <a:r>
              <a:rPr lang="sl-SI" sz="1800" smtClean="0">
                <a:latin typeface="Calibri" pitchFamily="34" charset="0"/>
                <a:ea typeface="ＭＳ Ｐゴシック"/>
              </a:rPr>
              <a:t>Bez h</a:t>
            </a:r>
            <a:r>
              <a:rPr lang="hr-HR" sz="1800" smtClean="0">
                <a:latin typeface="Calibri" pitchFamily="34" charset="0"/>
                <a:ea typeface="ＭＳ Ｐゴシック"/>
              </a:rPr>
              <a:t>lapljivih organskih spojeva</a:t>
            </a:r>
          </a:p>
          <a:p>
            <a:pPr lvl="1" eaLnBrk="1" hangingPunct="1"/>
            <a:r>
              <a:rPr lang="sl-SI" sz="1800" smtClean="0">
                <a:latin typeface="Calibri" pitchFamily="34" charset="0"/>
                <a:ea typeface="ＭＳ Ｐゴシック"/>
              </a:rPr>
              <a:t>Bez otapala bilo gdje u procesu proizvodnje tonera</a:t>
            </a:r>
          </a:p>
        </p:txBody>
      </p:sp>
      <p:pic>
        <p:nvPicPr>
          <p:cNvPr id="156675" name="Picture 4" descr="IMG_0004_flower_yp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1333500"/>
            <a:ext cx="2243137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7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114300"/>
            <a:ext cx="3960813" cy="6527800"/>
          </a:xfrm>
        </p:spPr>
      </p:pic>
      <p:sp>
        <p:nvSpPr>
          <p:cNvPr id="157698" name="Title 1"/>
          <p:cNvSpPr>
            <a:spLocks noGrp="1"/>
          </p:cNvSpPr>
          <p:nvPr>
            <p:ph type="title"/>
          </p:nvPr>
        </p:nvSpPr>
        <p:spPr>
          <a:xfrm>
            <a:off x="180975" y="-26988"/>
            <a:ext cx="8505825" cy="1143001"/>
          </a:xfrm>
        </p:spPr>
        <p:txBody>
          <a:bodyPr/>
          <a:lstStyle/>
          <a:p>
            <a:r>
              <a:rPr lang="sl-SI" sz="3600" b="1" smtClean="0">
                <a:solidFill>
                  <a:srgbClr val="FFC000"/>
                </a:solidFill>
                <a:latin typeface="Calibri" pitchFamily="34" charset="0"/>
                <a:ea typeface="ＭＳ Ｐゴシック"/>
              </a:rPr>
              <a:t>Usporedna analiza</a:t>
            </a:r>
            <a:endParaRPr lang="nl-BE" sz="3600" b="1" smtClean="0">
              <a:solidFill>
                <a:srgbClr val="FFC000"/>
              </a:solidFill>
              <a:latin typeface="Calibri" pitchFamily="34" charset="0"/>
              <a:ea typeface="ＭＳ Ｐゴシック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80975" y="1116013"/>
            <a:ext cx="4546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nl-BE">
                <a:latin typeface="Calibri" pitchFamily="34" charset="0"/>
                <a:cs typeface="ＭＳ Ｐゴシック"/>
              </a:rPr>
              <a:t>800 </a:t>
            </a:r>
            <a:r>
              <a:rPr lang="sl-SI">
                <a:latin typeface="Calibri" pitchFamily="34" charset="0"/>
                <a:cs typeface="ＭＳ Ｐゴシック"/>
              </a:rPr>
              <a:t>sati izloženost na vanjskom </a:t>
            </a:r>
            <a:r>
              <a:rPr lang="nl-BE">
                <a:latin typeface="Calibri" pitchFamily="34" charset="0"/>
                <a:cs typeface="ＭＳ Ｐゴシック"/>
              </a:rPr>
              <a:t> </a:t>
            </a:r>
            <a:r>
              <a:rPr lang="sl-SI">
                <a:latin typeface="Calibri" pitchFamily="34" charset="0"/>
                <a:cs typeface="ＭＳ Ｐゴシック"/>
              </a:rPr>
              <a:t>svjetlu</a:t>
            </a:r>
            <a:endParaRPr lang="nl-BE">
              <a:latin typeface="Calibri" pitchFamily="34" charset="0"/>
              <a:cs typeface="ＭＳ Ｐゴシック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sl-SI">
                <a:solidFill>
                  <a:srgbClr val="4D4D4D"/>
                </a:solidFill>
                <a:latin typeface="Calibri" pitchFamily="34" charset="0"/>
                <a:cs typeface="ＭＳ Ｐゴシック"/>
              </a:rPr>
              <a:t>Godina </a:t>
            </a:r>
            <a:r>
              <a:rPr lang="nl-BE">
                <a:solidFill>
                  <a:srgbClr val="4D4D4D"/>
                </a:solidFill>
                <a:latin typeface="Calibri" pitchFamily="34" charset="0"/>
                <a:cs typeface="ＭＳ Ｐゴシック"/>
              </a:rPr>
              <a:t>2011 - </a:t>
            </a:r>
            <a:r>
              <a:rPr lang="sl-SI">
                <a:solidFill>
                  <a:srgbClr val="4D4D4D"/>
                </a:solidFill>
                <a:latin typeface="Calibri" pitchFamily="34" charset="0"/>
                <a:cs typeface="ＭＳ Ｐゴシック"/>
              </a:rPr>
              <a:t>od marta do jula</a:t>
            </a:r>
            <a:endParaRPr lang="nl-BE">
              <a:solidFill>
                <a:srgbClr val="4D4D4D"/>
              </a:solidFill>
              <a:latin typeface="Calibri" pitchFamily="34" charset="0"/>
              <a:cs typeface="ＭＳ Ｐゴシック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sl-SI">
                <a:solidFill>
                  <a:srgbClr val="4D4D4D"/>
                </a:solidFill>
                <a:latin typeface="Calibri" pitchFamily="34" charset="0"/>
                <a:cs typeface="ＭＳ Ｐゴシック"/>
              </a:rPr>
              <a:t>Lokacija Belgija</a:t>
            </a:r>
            <a:endParaRPr lang="nl-BE">
              <a:solidFill>
                <a:srgbClr val="4D4D4D"/>
              </a:solidFill>
              <a:latin typeface="Calibri" pitchFamily="34" charset="0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sl-SI">
                <a:solidFill>
                  <a:srgbClr val="4D4D4D"/>
                </a:solidFill>
                <a:latin typeface="Calibri" pitchFamily="34" charset="0"/>
                <a:cs typeface="ＭＳ Ｐゴシック"/>
              </a:rPr>
              <a:t>Uspoređujući:</a:t>
            </a:r>
            <a:endParaRPr lang="nl-BE">
              <a:solidFill>
                <a:srgbClr val="4D4D4D"/>
              </a:solidFill>
              <a:latin typeface="Calibri" pitchFamily="34" charset="0"/>
              <a:cs typeface="ＭＳ Ｐゴシック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sl-SI">
                <a:solidFill>
                  <a:srgbClr val="4D4D4D"/>
                </a:solidFill>
                <a:latin typeface="Calibri" pitchFamily="34" charset="0"/>
                <a:cs typeface="ＭＳ Ｐゴシック"/>
              </a:rPr>
              <a:t>Suhi toner</a:t>
            </a:r>
            <a:endParaRPr lang="nl-BE">
              <a:solidFill>
                <a:srgbClr val="4D4D4D"/>
              </a:solidFill>
              <a:latin typeface="Calibri" pitchFamily="34" charset="0"/>
              <a:cs typeface="ＭＳ Ｐゴシック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sl-SI">
                <a:solidFill>
                  <a:srgbClr val="4D4D4D"/>
                </a:solidFill>
                <a:latin typeface="Calibri" pitchFamily="34" charset="0"/>
                <a:cs typeface="ＭＳ Ｐゴシック"/>
              </a:rPr>
              <a:t>Tekuči toner</a:t>
            </a:r>
            <a:endParaRPr lang="nl-BE">
              <a:solidFill>
                <a:srgbClr val="4D4D4D"/>
              </a:solidFill>
              <a:latin typeface="Calibri" pitchFamily="34" charset="0"/>
              <a:cs typeface="ＭＳ Ｐゴシック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nl-BE">
                <a:solidFill>
                  <a:srgbClr val="4D4D4D"/>
                </a:solidFill>
                <a:latin typeface="Calibri" pitchFamily="34" charset="0"/>
                <a:cs typeface="ＭＳ Ｐゴシック"/>
              </a:rPr>
              <a:t>UV inkjet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sl-SI">
                <a:solidFill>
                  <a:srgbClr val="4D4D4D"/>
                </a:solidFill>
                <a:latin typeface="Calibri" pitchFamily="34" charset="0"/>
                <a:cs typeface="ＭＳ Ｐゴシック"/>
              </a:rPr>
              <a:t>Mjerenje razlike u boji </a:t>
            </a:r>
            <a:r>
              <a:rPr lang="nl-BE">
                <a:solidFill>
                  <a:srgbClr val="4D4D4D"/>
                </a:solidFill>
                <a:latin typeface="Calibri" pitchFamily="34" charset="0"/>
                <a:cs typeface="ＭＳ Ｐゴシック"/>
              </a:rPr>
              <a:t>(delta</a:t>
            </a:r>
            <a:r>
              <a:rPr lang="sl-SI">
                <a:solidFill>
                  <a:srgbClr val="4D4D4D"/>
                </a:solidFill>
                <a:latin typeface="Calibri" pitchFamily="34" charset="0"/>
                <a:cs typeface="ＭＳ Ｐゴシック"/>
              </a:rPr>
              <a:t> </a:t>
            </a:r>
            <a:r>
              <a:rPr lang="nl-BE">
                <a:solidFill>
                  <a:srgbClr val="4D4D4D"/>
                </a:solidFill>
                <a:latin typeface="Calibri" pitchFamily="34" charset="0"/>
                <a:cs typeface="ＭＳ Ｐゴシック"/>
              </a:rPr>
              <a:t>E) </a:t>
            </a:r>
            <a:r>
              <a:rPr lang="sl-SI">
                <a:solidFill>
                  <a:srgbClr val="4D4D4D"/>
                </a:solidFill>
                <a:latin typeface="Calibri" pitchFamily="34" charset="0"/>
                <a:cs typeface="ＭＳ Ｐゴシック"/>
              </a:rPr>
              <a:t>preko</a:t>
            </a:r>
            <a:r>
              <a:rPr lang="nl-BE">
                <a:solidFill>
                  <a:srgbClr val="4D4D4D"/>
                </a:solidFill>
                <a:latin typeface="Calibri" pitchFamily="34" charset="0"/>
                <a:cs typeface="ＭＳ Ｐゴシック"/>
              </a:rPr>
              <a:t> 7</a:t>
            </a:r>
            <a:r>
              <a:rPr lang="sl-SI">
                <a:solidFill>
                  <a:srgbClr val="4D4D4D"/>
                </a:solidFill>
                <a:latin typeface="Calibri" pitchFamily="34" charset="0"/>
                <a:cs typeface="ＭＳ Ｐゴシック"/>
              </a:rPr>
              <a:t> boja izrađenih od </a:t>
            </a:r>
            <a:r>
              <a:rPr lang="nl-BE">
                <a:solidFill>
                  <a:srgbClr val="4D4D4D"/>
                </a:solidFill>
                <a:latin typeface="Calibri" pitchFamily="34" charset="0"/>
                <a:cs typeface="ＭＳ Ｐゴシック"/>
              </a:rPr>
              <a:t>CMYK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sl-SI" b="1">
                <a:solidFill>
                  <a:srgbClr val="FF0000"/>
                </a:solidFill>
                <a:latin typeface="Calibri" pitchFamily="34" charset="0"/>
                <a:cs typeface="ＭＳ Ｐゴシック"/>
              </a:rPr>
              <a:t>Suhi toner postiže najbolje rezultate</a:t>
            </a:r>
            <a:endParaRPr lang="en-GB" b="1">
              <a:solidFill>
                <a:srgbClr val="FF0000"/>
              </a:solidFill>
              <a:latin typeface="Calibri" pitchFamily="34" charset="0"/>
              <a:cs typeface="ＭＳ Ｐゴシック"/>
            </a:endParaRPr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5724525" y="2898775"/>
            <a:ext cx="2817813" cy="479425"/>
          </a:xfrm>
          <a:prstGeom prst="roundRect">
            <a:avLst>
              <a:gd name="adj" fmla="val 16667"/>
            </a:avLst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nl-BE" sz="1200">
              <a:solidFill>
                <a:srgbClr val="000000"/>
              </a:solidFill>
              <a:ea typeface="MS Pゴシック"/>
              <a:cs typeface="MS Pゴシック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/>
          </p:cNvSpPr>
          <p:nvPr>
            <p:ph type="title"/>
          </p:nvPr>
        </p:nvSpPr>
        <p:spPr>
          <a:xfrm>
            <a:off x="381000" y="0"/>
            <a:ext cx="8185150" cy="847725"/>
          </a:xfrm>
        </p:spPr>
        <p:txBody>
          <a:bodyPr/>
          <a:lstStyle/>
          <a:p>
            <a:r>
              <a:rPr lang="sl-SI" sz="3200" b="1" smtClean="0">
                <a:ea typeface="ＭＳ Ｐゴシック"/>
              </a:rPr>
              <a:t> </a:t>
            </a:r>
            <a:r>
              <a:rPr lang="sl-SI" sz="3600" b="1" smtClean="0">
                <a:solidFill>
                  <a:srgbClr val="FFC000"/>
                </a:solidFill>
                <a:latin typeface="Calibri" pitchFamily="34" charset="0"/>
                <a:ea typeface="ＭＳ Ｐゴシック"/>
                <a:cs typeface="Arial" charset="0"/>
              </a:rPr>
              <a:t>Xeikon </a:t>
            </a:r>
            <a:r>
              <a:rPr lang="en-US" sz="3600" b="1" smtClean="0">
                <a:solidFill>
                  <a:srgbClr val="FFC000"/>
                </a:solidFill>
                <a:latin typeface="Calibri" pitchFamily="34" charset="0"/>
                <a:ea typeface="ＭＳ Ｐゴシック"/>
              </a:rPr>
              <a:t>–</a:t>
            </a:r>
            <a:r>
              <a:rPr lang="en-US" sz="3600" b="1" smtClean="0">
                <a:solidFill>
                  <a:srgbClr val="FFC000"/>
                </a:solidFill>
                <a:latin typeface="Calibri" pitchFamily="34" charset="0"/>
                <a:ea typeface="ＭＳ Ｐゴシック"/>
                <a:cs typeface="Arial" charset="0"/>
              </a:rPr>
              <a:t> </a:t>
            </a:r>
            <a:r>
              <a:rPr lang="sl-SI" sz="3600" b="1" smtClean="0">
                <a:solidFill>
                  <a:srgbClr val="FFC000"/>
                </a:solidFill>
                <a:latin typeface="Calibri" pitchFamily="34" charset="0"/>
                <a:ea typeface="ＭＳ Ｐゴシック"/>
                <a:cs typeface="Arial" charset="0"/>
              </a:rPr>
              <a:t>Centrala i proizvodnja</a:t>
            </a:r>
            <a:endParaRPr lang="en-US" sz="3600" b="1" smtClean="0">
              <a:solidFill>
                <a:srgbClr val="FFC000"/>
              </a:solidFill>
              <a:latin typeface="Calibri" pitchFamily="34" charset="0"/>
              <a:ea typeface="ＭＳ Ｐゴシック"/>
              <a:cs typeface="Arial" charset="0"/>
            </a:endParaRPr>
          </a:p>
        </p:txBody>
      </p:sp>
      <p:pic>
        <p:nvPicPr>
          <p:cNvPr id="131074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978150" y="3424238"/>
            <a:ext cx="3124200" cy="1906587"/>
          </a:xfrm>
        </p:spPr>
      </p:pic>
      <p:pic>
        <p:nvPicPr>
          <p:cNvPr id="13107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1165225"/>
            <a:ext cx="4040187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6" name="Text Box 6"/>
          <p:cNvSpPr txBox="1">
            <a:spLocks noChangeArrowheads="1"/>
          </p:cNvSpPr>
          <p:nvPr/>
        </p:nvSpPr>
        <p:spPr bwMode="auto">
          <a:xfrm>
            <a:off x="381000" y="3013075"/>
            <a:ext cx="5076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>
                <a:solidFill>
                  <a:srgbClr val="FF0000"/>
                </a:solidFill>
                <a:latin typeface="Calibri" pitchFamily="34" charset="0"/>
                <a:ea typeface="MS Pゴシック"/>
                <a:cs typeface="MS Pゴシック"/>
              </a:rPr>
              <a:t>    </a:t>
            </a:r>
            <a:r>
              <a:rPr lang="en-GB" sz="1400" b="1">
                <a:solidFill>
                  <a:srgbClr val="FF0000"/>
                </a:solidFill>
                <a:latin typeface="Calibri" pitchFamily="34" charset="0"/>
                <a:ea typeface="MS Pゴシック"/>
                <a:cs typeface="MS Pゴシック"/>
              </a:rPr>
              <a:t>Lier, Belgium – </a:t>
            </a:r>
            <a:r>
              <a:rPr lang="sl-SI" sz="1400" b="1">
                <a:solidFill>
                  <a:srgbClr val="FF0000"/>
                </a:solidFill>
                <a:latin typeface="Calibri" pitchFamily="34" charset="0"/>
                <a:ea typeface="MS Pゴシック"/>
                <a:cs typeface="MS Pゴシック"/>
              </a:rPr>
              <a:t>Centrala</a:t>
            </a:r>
            <a:r>
              <a:rPr lang="en-GB" sz="1400" b="1">
                <a:solidFill>
                  <a:srgbClr val="FF0000"/>
                </a:solidFill>
                <a:latin typeface="Calibri" pitchFamily="34" charset="0"/>
                <a:ea typeface="MS Pゴシック"/>
                <a:cs typeface="MS Pゴシック"/>
              </a:rPr>
              <a:t> – Xeikon </a:t>
            </a:r>
            <a:r>
              <a:rPr lang="en-GB" sz="1400" b="1">
                <a:solidFill>
                  <a:srgbClr val="C0504D"/>
                </a:solidFill>
                <a:latin typeface="Calibri" pitchFamily="34" charset="0"/>
                <a:ea typeface="MS Pゴシック"/>
                <a:cs typeface="MS Pゴシック"/>
              </a:rPr>
              <a:t>– </a:t>
            </a:r>
            <a:r>
              <a:rPr lang="en-GB" sz="1400" b="1">
                <a:solidFill>
                  <a:srgbClr val="FF0000"/>
                </a:solidFill>
                <a:latin typeface="Calibri" pitchFamily="34" charset="0"/>
                <a:ea typeface="MS Pゴシック"/>
                <a:cs typeface="MS Pゴシック"/>
              </a:rPr>
              <a:t>Digital solutions</a:t>
            </a:r>
            <a:endParaRPr lang="en-US" sz="1400" b="1">
              <a:solidFill>
                <a:srgbClr val="FF0000"/>
              </a:solidFill>
              <a:latin typeface="Calibri" pitchFamily="34" charset="0"/>
              <a:ea typeface="MS Pゴシック"/>
              <a:cs typeface="MS Pゴシック"/>
            </a:endParaRPr>
          </a:p>
        </p:txBody>
      </p:sp>
      <p:sp>
        <p:nvSpPr>
          <p:cNvPr id="131077" name="Text Box 8"/>
          <p:cNvSpPr txBox="1">
            <a:spLocks noChangeArrowheads="1"/>
          </p:cNvSpPr>
          <p:nvPr/>
        </p:nvSpPr>
        <p:spPr bwMode="auto">
          <a:xfrm>
            <a:off x="3206750" y="5330825"/>
            <a:ext cx="3949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b="1">
                <a:solidFill>
                  <a:srgbClr val="FF0000"/>
                </a:solidFill>
                <a:latin typeface="Calibri" pitchFamily="34" charset="0"/>
                <a:ea typeface="MS Pゴシック"/>
                <a:cs typeface="MS Pゴシック"/>
              </a:rPr>
              <a:t>Ie</a:t>
            </a:r>
            <a:r>
              <a:rPr lang="en-GB" sz="1400" b="1">
                <a:solidFill>
                  <a:srgbClr val="FF0000"/>
                </a:solidFill>
                <a:latin typeface="Calibri" pitchFamily="34" charset="0"/>
                <a:ea typeface="MS Pゴシック"/>
                <a:cs typeface="MS Pゴシック"/>
              </a:rPr>
              <a:t>per, Belgium – Prepress solutions</a:t>
            </a:r>
            <a:endParaRPr lang="en-US" sz="1400" b="1">
              <a:solidFill>
                <a:srgbClr val="FF0000"/>
              </a:solidFill>
              <a:latin typeface="Calibri" pitchFamily="34" charset="0"/>
              <a:ea typeface="MS Pゴシック"/>
              <a:cs typeface="MS Pゴシック"/>
            </a:endParaRPr>
          </a:p>
        </p:txBody>
      </p:sp>
      <p:sp>
        <p:nvSpPr>
          <p:cNvPr id="131078" name="Text Box 9"/>
          <p:cNvSpPr txBox="1">
            <a:spLocks noChangeArrowheads="1"/>
          </p:cNvSpPr>
          <p:nvPr/>
        </p:nvSpPr>
        <p:spPr bwMode="auto">
          <a:xfrm>
            <a:off x="5181600" y="2984500"/>
            <a:ext cx="45370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FF0000"/>
                </a:solidFill>
                <a:latin typeface="Calibri" pitchFamily="34" charset="0"/>
                <a:ea typeface="MS Pゴシック"/>
                <a:cs typeface="MS Pゴシック"/>
              </a:rPr>
              <a:t>Heultje, Belgium – Xeikon </a:t>
            </a:r>
            <a:r>
              <a:rPr lang="en-GB" sz="1400" b="1">
                <a:solidFill>
                  <a:srgbClr val="C0504D"/>
                </a:solidFill>
                <a:latin typeface="Calibri" pitchFamily="34" charset="0"/>
                <a:ea typeface="MS Pゴシック"/>
                <a:cs typeface="MS Pゴシック"/>
              </a:rPr>
              <a:t>– </a:t>
            </a:r>
            <a:r>
              <a:rPr lang="sl-SI" sz="1400" b="1">
                <a:solidFill>
                  <a:srgbClr val="FF0000"/>
                </a:solidFill>
                <a:latin typeface="Calibri" pitchFamily="34" charset="0"/>
                <a:ea typeface="MS Pゴシック"/>
                <a:cs typeface="MS Pゴシック"/>
              </a:rPr>
              <a:t>Proizvodnja tonera</a:t>
            </a:r>
            <a:endParaRPr lang="en-US" sz="1400" b="1">
              <a:solidFill>
                <a:srgbClr val="FF0000"/>
              </a:solidFill>
              <a:latin typeface="Calibri" pitchFamily="34" charset="0"/>
              <a:ea typeface="MS Pゴシック"/>
              <a:cs typeface="MS Pゴシック"/>
            </a:endParaRPr>
          </a:p>
        </p:txBody>
      </p:sp>
      <p:pic>
        <p:nvPicPr>
          <p:cNvPr id="131079" name="Picture 11" descr="xeikon heultje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5575300" y="1165225"/>
            <a:ext cx="2836863" cy="1749425"/>
          </a:xfrm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>
            <a:spLocks noGrp="1"/>
          </p:cNvSpPr>
          <p:nvPr>
            <p:ph type="ctrTitle"/>
          </p:nvPr>
        </p:nvSpPr>
        <p:spPr>
          <a:xfrm>
            <a:off x="395288" y="5562600"/>
            <a:ext cx="6396037" cy="577850"/>
          </a:xfrm>
        </p:spPr>
        <p:txBody>
          <a:bodyPr/>
          <a:lstStyle/>
          <a:p>
            <a:r>
              <a:rPr lang="en-US" sz="2700" smtClean="0"/>
              <a:t> </a:t>
            </a:r>
          </a:p>
        </p:txBody>
      </p:sp>
      <p:sp>
        <p:nvSpPr>
          <p:cNvPr id="6147" name="Rectangle 8"/>
          <p:cNvSpPr>
            <a:spLocks noGrp="1"/>
          </p:cNvSpPr>
          <p:nvPr>
            <p:ph type="subTitle" idx="1"/>
          </p:nvPr>
        </p:nvSpPr>
        <p:spPr>
          <a:xfrm>
            <a:off x="214313" y="5616575"/>
            <a:ext cx="9144000" cy="384175"/>
          </a:xfrm>
        </p:spPr>
        <p:txBody>
          <a:bodyPr/>
          <a:lstStyle/>
          <a:p>
            <a:pPr>
              <a:defRPr/>
            </a:pPr>
            <a:r>
              <a:rPr lang="sl-SI" sz="3600" dirty="0" smtClean="0">
                <a:solidFill>
                  <a:srgbClr val="FFC000"/>
                </a:solidFill>
                <a:latin typeface="Calibri" pitchFamily="34" charset="0"/>
                <a:ea typeface="+mj-ea"/>
                <a:cs typeface="Calibri" pitchFamily="34" charset="0"/>
              </a:rPr>
              <a:t>Durable Clear Toner</a:t>
            </a:r>
            <a:endParaRPr lang="nl-BE" sz="3600" dirty="0">
              <a:solidFill>
                <a:srgbClr val="FFC000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Title 1"/>
          <p:cNvSpPr>
            <a:spLocks noGrp="1"/>
          </p:cNvSpPr>
          <p:nvPr>
            <p:ph type="title"/>
          </p:nvPr>
        </p:nvSpPr>
        <p:spPr>
          <a:xfrm>
            <a:off x="361950" y="188913"/>
            <a:ext cx="8324850" cy="935037"/>
          </a:xfrm>
        </p:spPr>
        <p:txBody>
          <a:bodyPr/>
          <a:lstStyle/>
          <a:p>
            <a:r>
              <a:rPr lang="nl-BE" sz="3600" smtClean="0">
                <a:solidFill>
                  <a:srgbClr val="FFC000"/>
                </a:solidFill>
                <a:latin typeface="Calibri" pitchFamily="34" charset="0"/>
              </a:rPr>
              <a:t>Durable </a:t>
            </a:r>
            <a:r>
              <a:rPr lang="sl-SI" sz="3600" smtClean="0">
                <a:solidFill>
                  <a:srgbClr val="FFC000"/>
                </a:solidFill>
                <a:latin typeface="Calibri" pitchFamily="34" charset="0"/>
              </a:rPr>
              <a:t>C</a:t>
            </a:r>
            <a:r>
              <a:rPr lang="nl-BE" sz="3600" smtClean="0">
                <a:solidFill>
                  <a:srgbClr val="FFC000"/>
                </a:solidFill>
                <a:latin typeface="Calibri" pitchFamily="34" charset="0"/>
              </a:rPr>
              <a:t>lear </a:t>
            </a:r>
            <a:r>
              <a:rPr lang="sl-SI" sz="3600" smtClean="0">
                <a:solidFill>
                  <a:srgbClr val="FFC000"/>
                </a:solidFill>
                <a:latin typeface="Calibri" pitchFamily="34" charset="0"/>
              </a:rPr>
              <a:t>T</a:t>
            </a:r>
            <a:r>
              <a:rPr lang="nl-BE" sz="3600" smtClean="0">
                <a:solidFill>
                  <a:srgbClr val="FFC000"/>
                </a:solidFill>
                <a:latin typeface="Calibri" pitchFamily="34" charset="0"/>
              </a:rPr>
              <a:t>oner – </a:t>
            </a:r>
            <a:r>
              <a:rPr lang="sl-SI" sz="3600" smtClean="0">
                <a:solidFill>
                  <a:srgbClr val="FFC000"/>
                </a:solidFill>
                <a:latin typeface="Calibri" pitchFamily="34" charset="0"/>
              </a:rPr>
              <a:t>šta je to?</a:t>
            </a:r>
            <a:endParaRPr lang="nl-BE" sz="3600" smtClean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323975"/>
            <a:ext cx="8416925" cy="4543425"/>
          </a:xfrm>
        </p:spPr>
        <p:txBody>
          <a:bodyPr/>
          <a:lstStyle/>
          <a:p>
            <a:pPr>
              <a:defRPr/>
            </a:pPr>
            <a:r>
              <a:rPr lang="sl-SI" sz="1800" b="0" dirty="0" smtClean="0">
                <a:latin typeface="Calibri" pitchFamily="34" charset="0"/>
                <a:ea typeface="+mn-ea"/>
                <a:cs typeface="+mn-cs"/>
              </a:rPr>
              <a:t>Transparentni suhi toner</a:t>
            </a:r>
            <a:endParaRPr lang="nl-BE" sz="1800" b="0" dirty="0" smtClean="0">
              <a:latin typeface="Calibri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lang="sl-SI" sz="1800" b="0" dirty="0" smtClean="0">
                <a:latin typeface="Calibri" pitchFamily="34" charset="0"/>
                <a:ea typeface="+mn-ea"/>
                <a:cs typeface="+mn-cs"/>
              </a:rPr>
              <a:t>Visoka otpornost prema ogrebotinama sa svim svojstvima konvencionalnog laka</a:t>
            </a:r>
            <a:endParaRPr lang="nl-BE" sz="1800" b="0" dirty="0" smtClean="0">
              <a:latin typeface="Calibri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lang="sl-SI" sz="1800" b="0" dirty="0" smtClean="0">
                <a:latin typeface="Calibri" pitchFamily="34" charset="0"/>
                <a:ea typeface="+mn-ea"/>
                <a:cs typeface="+mn-cs"/>
              </a:rPr>
              <a:t>Nije potreban dodatni stroj – samo sušač odmah nakon tiskovnog agregata</a:t>
            </a:r>
            <a:endParaRPr lang="nl-BE" sz="1800" b="0" dirty="0" smtClean="0">
              <a:latin typeface="Calibri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lang="sl-SI" sz="1800" b="0" dirty="0" smtClean="0">
                <a:latin typeface="Calibri" pitchFamily="34" charset="0"/>
                <a:ea typeface="+mn-ea"/>
                <a:cs typeface="+mn-cs"/>
              </a:rPr>
              <a:t>Mogučnost parcijalnog lakiranja u digitalnoj tehniki</a:t>
            </a:r>
            <a:endParaRPr lang="nl-BE" sz="1800" b="0" dirty="0" smtClean="0">
              <a:latin typeface="Calibri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lang="sl-SI" sz="1800" b="0" dirty="0" smtClean="0">
                <a:latin typeface="Calibri" pitchFamily="34" charset="0"/>
                <a:ea typeface="+mn-ea"/>
                <a:cs typeface="+mn-cs"/>
              </a:rPr>
              <a:t>Odgovarajuče za sve strojeve serije 3000 gdje želimo tiskati ambalažo</a:t>
            </a:r>
          </a:p>
          <a:p>
            <a:pPr>
              <a:defRPr/>
            </a:pPr>
            <a:r>
              <a:rPr lang="sl-SI" sz="1800" b="0" dirty="0" smtClean="0">
                <a:latin typeface="Calibri" pitchFamily="34" charset="0"/>
                <a:ea typeface="+mn-ea"/>
                <a:cs typeface="+mn-cs"/>
              </a:rPr>
              <a:t>Bez solvenata</a:t>
            </a:r>
          </a:p>
          <a:p>
            <a:pPr>
              <a:defRPr/>
            </a:pPr>
            <a:r>
              <a:rPr lang="sl-SI" sz="1800" b="0" dirty="0" smtClean="0">
                <a:latin typeface="Calibri" pitchFamily="34" charset="0"/>
                <a:ea typeface="+mn-ea"/>
                <a:cs typeface="+mn-cs"/>
              </a:rPr>
              <a:t>Upotrebljava se u petom tiskovnom agregatu</a:t>
            </a:r>
            <a:endParaRPr lang="nl-BE" sz="1800" b="0" dirty="0" smtClean="0">
              <a:latin typeface="Calibri" pitchFamily="34" charset="0"/>
              <a:ea typeface="+mn-ea"/>
              <a:cs typeface="+mn-cs"/>
            </a:endParaRPr>
          </a:p>
          <a:p>
            <a:pPr marL="0" indent="0">
              <a:buFont typeface="Arial" charset="0"/>
              <a:buNone/>
              <a:defRPr/>
            </a:pPr>
            <a:endParaRPr lang="nl-BE" dirty="0" smtClean="0"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1" name="Content Placeholder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50" y="1311275"/>
            <a:ext cx="8229600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smtClean="0">
                <a:solidFill>
                  <a:srgbClr val="FFC000"/>
                </a:solidFill>
                <a:latin typeface="Calibri" pitchFamily="34" charset="0"/>
              </a:rPr>
              <a:t>Konfiguracija iz role u format</a:t>
            </a:r>
            <a:endParaRPr lang="nl-BE" sz="3600" smtClean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1500" y="1447800"/>
            <a:ext cx="11395075" cy="4525963"/>
          </a:xfrm>
        </p:spPr>
        <p:txBody>
          <a:bodyPr/>
          <a:lstStyle/>
          <a:p>
            <a:pPr>
              <a:defRPr/>
            </a:pPr>
            <a:endParaRPr lang="nl-BE" dirty="0" smtClean="0">
              <a:ea typeface="+mn-ea"/>
              <a:cs typeface="+mn-cs"/>
            </a:endParaRPr>
          </a:p>
          <a:p>
            <a:pPr>
              <a:defRPr/>
            </a:pPr>
            <a:endParaRPr lang="nl-BE" dirty="0">
              <a:ea typeface="+mn-ea"/>
              <a:cs typeface="+mn-cs"/>
            </a:endParaRPr>
          </a:p>
          <a:p>
            <a:pPr>
              <a:defRPr/>
            </a:pPr>
            <a:endParaRPr lang="nl-BE" dirty="0" smtClean="0">
              <a:ea typeface="+mn-ea"/>
              <a:cs typeface="+mn-cs"/>
            </a:endParaRPr>
          </a:p>
          <a:p>
            <a:pPr>
              <a:defRPr/>
            </a:pPr>
            <a:endParaRPr lang="nl-BE" dirty="0">
              <a:ea typeface="+mn-ea"/>
              <a:cs typeface="+mn-cs"/>
            </a:endParaRPr>
          </a:p>
          <a:p>
            <a:pPr>
              <a:defRPr/>
            </a:pPr>
            <a:endParaRPr lang="nl-BE" dirty="0" smtClean="0">
              <a:ea typeface="+mn-ea"/>
              <a:cs typeface="+mn-cs"/>
            </a:endParaRPr>
          </a:p>
          <a:p>
            <a:pPr>
              <a:defRPr/>
            </a:pPr>
            <a:endParaRPr lang="nl-BE" dirty="0">
              <a:ea typeface="+mn-ea"/>
              <a:cs typeface="+mn-cs"/>
            </a:endParaRPr>
          </a:p>
          <a:p>
            <a:pPr marL="0" indent="0">
              <a:buFont typeface="Arial" charset="0"/>
              <a:buNone/>
              <a:defRPr/>
            </a:pPr>
            <a:endParaRPr lang="sl-SI" sz="1800" dirty="0" smtClean="0">
              <a:latin typeface="Calibri" pitchFamily="34" charset="0"/>
              <a:ea typeface="+mn-ea"/>
              <a:cs typeface="+mn-cs"/>
            </a:endParaRPr>
          </a:p>
          <a:p>
            <a:pPr marL="0" indent="0">
              <a:buFont typeface="Arial" charset="0"/>
              <a:buNone/>
              <a:defRPr/>
            </a:pPr>
            <a:endParaRPr lang="sl-SI" sz="1800" dirty="0">
              <a:latin typeface="Calibri" pitchFamily="34" charset="0"/>
              <a:ea typeface="+mn-ea"/>
              <a:cs typeface="+mn-cs"/>
            </a:endParaRPr>
          </a:p>
          <a:p>
            <a:pPr marL="0" indent="0">
              <a:buFont typeface="Arial" charset="0"/>
              <a:buNone/>
              <a:defRPr/>
            </a:pPr>
            <a:r>
              <a:rPr lang="sl-SI" sz="1800" dirty="0" smtClean="0">
                <a:latin typeface="Calibri" pitchFamily="34" charset="0"/>
                <a:ea typeface="+mn-ea"/>
                <a:cs typeface="+mn-cs"/>
              </a:rPr>
              <a:t>Nakon tiska i sušenja arci papira spremni su za ravnu štancu </a:t>
            </a:r>
            <a:r>
              <a:rPr lang="nl-BE" sz="1800" dirty="0" smtClean="0">
                <a:latin typeface="Calibri" pitchFamily="34" charset="0"/>
                <a:ea typeface="+mn-ea"/>
                <a:cs typeface="+mn-cs"/>
              </a:rPr>
              <a:t>(</a:t>
            </a:r>
            <a:r>
              <a:rPr lang="sl-SI" sz="1800" dirty="0" smtClean="0">
                <a:latin typeface="Calibri" pitchFamily="34" charset="0"/>
                <a:ea typeface="+mn-ea"/>
                <a:cs typeface="+mn-cs"/>
              </a:rPr>
              <a:t>npr</a:t>
            </a:r>
            <a:r>
              <a:rPr lang="nl-BE" sz="1800" dirty="0" smtClean="0">
                <a:latin typeface="Calibri" pitchFamily="34" charset="0"/>
                <a:ea typeface="+mn-ea"/>
                <a:cs typeface="+mn-cs"/>
              </a:rPr>
              <a:t>. Bobst)</a:t>
            </a:r>
          </a:p>
        </p:txBody>
      </p:sp>
      <p:sp>
        <p:nvSpPr>
          <p:cNvPr id="163844" name="Title 1"/>
          <p:cNvSpPr txBox="1">
            <a:spLocks/>
          </p:cNvSpPr>
          <p:nvPr/>
        </p:nvSpPr>
        <p:spPr bwMode="auto">
          <a:xfrm>
            <a:off x="5716588" y="4014788"/>
            <a:ext cx="3319462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 anchor="ctr"/>
          <a:lstStyle/>
          <a:p>
            <a:pPr defTabSz="536575"/>
            <a:r>
              <a:rPr lang="sl-SI" sz="2000" b="1">
                <a:solidFill>
                  <a:srgbClr val="7F7F7F"/>
                </a:solidFill>
                <a:cs typeface="ＭＳ Ｐゴシック"/>
              </a:rPr>
              <a:t>Jedinica za sušenje</a:t>
            </a:r>
            <a:endParaRPr lang="nl-BE" sz="2000" b="1">
              <a:solidFill>
                <a:srgbClr val="7F7F7F"/>
              </a:solidFill>
              <a:cs typeface="ＭＳ Ｐゴシック"/>
            </a:endParaRPr>
          </a:p>
        </p:txBody>
      </p:sp>
      <p:cxnSp>
        <p:nvCxnSpPr>
          <p:cNvPr id="163845" name="Straight Arrow Connector 9"/>
          <p:cNvCxnSpPr>
            <a:cxnSpLocks noChangeShapeType="1"/>
          </p:cNvCxnSpPr>
          <p:nvPr/>
        </p:nvCxnSpPr>
        <p:spPr bwMode="auto">
          <a:xfrm flipH="1" flipV="1">
            <a:off x="5386388" y="3590925"/>
            <a:ext cx="330200" cy="777875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11" name="Title 1"/>
          <p:cNvSpPr txBox="1">
            <a:spLocks/>
          </p:cNvSpPr>
          <p:nvPr/>
        </p:nvSpPr>
        <p:spPr bwMode="auto">
          <a:xfrm>
            <a:off x="6860511" y="1447555"/>
            <a:ext cx="1781070" cy="11587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/>
          </a:extLst>
        </p:spPr>
        <p:txBody>
          <a:bodyPr lIns="107287" tIns="53643" rIns="107287" bIns="53643" anchor="ctr"/>
          <a:lstStyle>
            <a:lvl1pPr algn="l" defTabSz="536575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defTabSz="536575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2pPr>
            <a:lvl3pPr algn="l" defTabSz="536575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3pPr>
            <a:lvl4pPr algn="l" defTabSz="536575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4pPr>
            <a:lvl5pPr algn="l" defTabSz="536575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5pPr>
            <a:lvl6pPr marL="457200" algn="l" defTabSz="536575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6pPr>
            <a:lvl7pPr marL="914400" algn="l" defTabSz="536575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7pPr>
            <a:lvl8pPr marL="1371600" algn="l" defTabSz="536575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8pPr>
            <a:lvl9pPr marL="1828800" algn="l" defTabSz="536575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nl-BE" sz="2000" dirty="0" smtClean="0">
                <a:ln>
                  <a:solidFill>
                    <a:srgbClr val="00B0F0"/>
                  </a:solidFill>
                </a:ln>
                <a:solidFill>
                  <a:srgbClr val="000000">
                    <a:lumMod val="50000"/>
                    <a:lumOff val="50000"/>
                  </a:srgbClr>
                </a:solidFill>
              </a:rPr>
              <a:t>WFM </a:t>
            </a:r>
            <a:r>
              <a:rPr lang="sl-SI" sz="2000" dirty="0" smtClean="0">
                <a:ln>
                  <a:solidFill>
                    <a:srgbClr val="00B0F0"/>
                  </a:solidFill>
                </a:ln>
                <a:solidFill>
                  <a:srgbClr val="000000">
                    <a:lumMod val="50000"/>
                    <a:lumOff val="50000"/>
                  </a:srgbClr>
                </a:solidFill>
              </a:rPr>
              <a:t>sadrži nož za rezanje</a:t>
            </a:r>
            <a:endParaRPr lang="nl-BE" sz="2000" dirty="0">
              <a:ln>
                <a:solidFill>
                  <a:srgbClr val="00B0F0"/>
                </a:solidFill>
              </a:ln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63847" name="Straight Arrow Connector 11"/>
          <p:cNvCxnSpPr>
            <a:cxnSpLocks noChangeShapeType="1"/>
          </p:cNvCxnSpPr>
          <p:nvPr/>
        </p:nvCxnSpPr>
        <p:spPr bwMode="auto">
          <a:xfrm flipH="1">
            <a:off x="6242050" y="2478088"/>
            <a:ext cx="650875" cy="1112837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/>
          <p:cNvSpPr>
            <a:spLocks noGrp="1"/>
          </p:cNvSpPr>
          <p:nvPr>
            <p:ph type="ctrTitle"/>
          </p:nvPr>
        </p:nvSpPr>
        <p:spPr>
          <a:xfrm>
            <a:off x="395288" y="5562600"/>
            <a:ext cx="6396037" cy="577850"/>
          </a:xfrm>
        </p:spPr>
        <p:txBody>
          <a:bodyPr/>
          <a:lstStyle/>
          <a:p>
            <a:r>
              <a:rPr lang="en-US" sz="2700" smtClean="0"/>
              <a:t> </a:t>
            </a:r>
          </a:p>
        </p:txBody>
      </p:sp>
      <p:sp>
        <p:nvSpPr>
          <p:cNvPr id="6147" name="Rectangle 8"/>
          <p:cNvSpPr>
            <a:spLocks noGrp="1"/>
          </p:cNvSpPr>
          <p:nvPr>
            <p:ph type="subTitle" idx="1"/>
          </p:nvPr>
        </p:nvSpPr>
        <p:spPr>
          <a:xfrm>
            <a:off x="214313" y="5616575"/>
            <a:ext cx="9144000" cy="384175"/>
          </a:xfrm>
        </p:spPr>
        <p:txBody>
          <a:bodyPr/>
          <a:lstStyle/>
          <a:p>
            <a:r>
              <a:rPr lang="nl-BE" sz="3600" smtClean="0">
                <a:solidFill>
                  <a:srgbClr val="FFC000"/>
                </a:solidFill>
                <a:latin typeface="Calibri" pitchFamily="34" charset="0"/>
              </a:rPr>
              <a:t>Xeikon</a:t>
            </a:r>
            <a:r>
              <a:rPr lang="sl-SI" sz="3600" smtClean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nl-BE" sz="3600" smtClean="0">
                <a:solidFill>
                  <a:srgbClr val="FFC000"/>
                </a:solidFill>
                <a:latin typeface="Calibri" pitchFamily="34" charset="0"/>
              </a:rPr>
              <a:t>ColorControl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Title 1"/>
          <p:cNvSpPr>
            <a:spLocks noGrp="1"/>
          </p:cNvSpPr>
          <p:nvPr>
            <p:ph type="title"/>
          </p:nvPr>
        </p:nvSpPr>
        <p:spPr>
          <a:xfrm>
            <a:off x="371475" y="1270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FFC000"/>
                </a:solidFill>
                <a:latin typeface="Calibri" pitchFamily="34" charset="0"/>
              </a:rPr>
              <a:t>Xeikon ColorControl</a:t>
            </a:r>
            <a:endParaRPr lang="nl-BE" smtClean="0">
              <a:solidFill>
                <a:srgbClr val="FFC000"/>
              </a:solidFill>
              <a:latin typeface="Calibri" pitchFamily="34" charset="0"/>
            </a:endParaRPr>
          </a:p>
        </p:txBody>
      </p:sp>
      <p:pic>
        <p:nvPicPr>
          <p:cNvPr id="167938" name="Afbeelding 1" descr="Upload_Download_Xiekonps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2850" y="584200"/>
            <a:ext cx="394017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39" name="Text Placeholder 2"/>
          <p:cNvSpPr>
            <a:spLocks noGrp="1"/>
          </p:cNvSpPr>
          <p:nvPr>
            <p:ph type="body" sz="half" idx="1"/>
          </p:nvPr>
        </p:nvSpPr>
        <p:spPr>
          <a:xfrm>
            <a:off x="314325" y="965200"/>
            <a:ext cx="5353050" cy="5454650"/>
          </a:xfrm>
        </p:spPr>
        <p:txBody>
          <a:bodyPr/>
          <a:lstStyle/>
          <a:p>
            <a:r>
              <a:rPr lang="sl-SI" sz="1800" b="0" smtClean="0">
                <a:solidFill>
                  <a:schemeClr val="tx1"/>
                </a:solidFill>
                <a:latin typeface="Calibri" pitchFamily="34" charset="0"/>
              </a:rPr>
              <a:t>Xeikon ima Pantone licencu što znači da je </a:t>
            </a:r>
            <a:r>
              <a:rPr lang="en-US" sz="1800" b="0" smtClean="0">
                <a:solidFill>
                  <a:schemeClr val="tx1"/>
                </a:solidFill>
                <a:latin typeface="Calibri" pitchFamily="34" charset="0"/>
              </a:rPr>
              <a:t>61% (</a:t>
            </a:r>
            <a:r>
              <a:rPr lang="sl-SI" sz="1800" b="0" smtClean="0">
                <a:solidFill>
                  <a:schemeClr val="tx1"/>
                </a:solidFill>
                <a:latin typeface="Calibri" pitchFamily="34" charset="0"/>
              </a:rPr>
              <a:t>dakle</a:t>
            </a:r>
            <a:r>
              <a:rPr lang="en-US" sz="1800" b="0" smtClean="0">
                <a:solidFill>
                  <a:schemeClr val="tx1"/>
                </a:solidFill>
                <a:latin typeface="Calibri" pitchFamily="34" charset="0"/>
              </a:rPr>
              <a:t> 807 </a:t>
            </a:r>
            <a:r>
              <a:rPr lang="sl-SI" sz="1800" b="0" smtClean="0">
                <a:solidFill>
                  <a:schemeClr val="tx1"/>
                </a:solidFill>
                <a:latin typeface="Calibri" pitchFamily="34" charset="0"/>
              </a:rPr>
              <a:t>boja</a:t>
            </a:r>
            <a:r>
              <a:rPr lang="en-US" sz="1800" b="0" smtClean="0">
                <a:solidFill>
                  <a:schemeClr val="tx1"/>
                </a:solidFill>
                <a:latin typeface="Calibri" pitchFamily="34" charset="0"/>
              </a:rPr>
              <a:t>) </a:t>
            </a:r>
            <a:r>
              <a:rPr lang="sl-SI" sz="1800" b="0" smtClean="0">
                <a:solidFill>
                  <a:schemeClr val="tx1"/>
                </a:solidFill>
                <a:latin typeface="Calibri" pitchFamily="34" charset="0"/>
              </a:rPr>
              <a:t>unutar našeg gamuta</a:t>
            </a:r>
            <a:r>
              <a:rPr lang="en-US" sz="1800" b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1800" b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1800" b="0" i="1" smtClean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sl-SI" sz="1800" b="0" i="1" smtClean="0">
                <a:solidFill>
                  <a:schemeClr val="tx1"/>
                </a:solidFill>
                <a:latin typeface="Calibri" pitchFamily="34" charset="0"/>
              </a:rPr>
              <a:t>Informacija od </a:t>
            </a:r>
            <a:r>
              <a:rPr lang="en-US" sz="1800" b="0" i="1" smtClean="0">
                <a:solidFill>
                  <a:schemeClr val="tx1"/>
                </a:solidFill>
                <a:latin typeface="Calibri" pitchFamily="34" charset="0"/>
              </a:rPr>
              <a:t>Panton</a:t>
            </a:r>
            <a:r>
              <a:rPr lang="sl-SI" sz="1800" b="0" i="1" smtClean="0">
                <a:solidFill>
                  <a:schemeClr val="tx1"/>
                </a:solidFill>
                <a:latin typeface="Calibri" pitchFamily="34" charset="0"/>
              </a:rPr>
              <a:t>a</a:t>
            </a:r>
            <a:r>
              <a:rPr lang="en-US" sz="1800" b="0" i="1" smtClean="0">
                <a:solidFill>
                  <a:schemeClr val="tx1"/>
                </a:solidFill>
                <a:latin typeface="Calibri" pitchFamily="34" charset="0"/>
              </a:rPr>
              <a:t>: </a:t>
            </a:r>
            <a:r>
              <a:rPr lang="sl-SI" sz="1800" b="0" i="1" smtClean="0">
                <a:solidFill>
                  <a:schemeClr val="tx1"/>
                </a:solidFill>
                <a:latin typeface="Calibri" pitchFamily="34" charset="0"/>
              </a:rPr>
              <a:t>tipični ofset tisak pokriva oko </a:t>
            </a:r>
            <a:r>
              <a:rPr lang="en-US" sz="1800" b="0" i="1" smtClean="0">
                <a:solidFill>
                  <a:schemeClr val="tx1"/>
                </a:solidFill>
                <a:latin typeface="Calibri" pitchFamily="34" charset="0"/>
              </a:rPr>
              <a:t>60% PANTONE Plus Solid </a:t>
            </a:r>
            <a:r>
              <a:rPr lang="sl-SI" sz="1800" b="0" i="1" smtClean="0">
                <a:solidFill>
                  <a:schemeClr val="tx1"/>
                </a:solidFill>
                <a:latin typeface="Calibri" pitchFamily="34" charset="0"/>
              </a:rPr>
              <a:t>boja</a:t>
            </a:r>
            <a:r>
              <a:rPr lang="en-US" sz="1800" b="0" i="1" smtClean="0">
                <a:solidFill>
                  <a:schemeClr val="tx1"/>
                </a:solidFill>
                <a:latin typeface="Calibri" pitchFamily="34" charset="0"/>
              </a:rPr>
              <a:t>)</a:t>
            </a:r>
            <a:endParaRPr lang="sl-SI" sz="1800" b="0" i="1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sl-SI" sz="1800" b="0" smtClean="0">
                <a:solidFill>
                  <a:schemeClr val="tx1"/>
                </a:solidFill>
                <a:latin typeface="Calibri" pitchFamily="34" charset="0"/>
              </a:rPr>
              <a:t>Za proširenje gamuta kod Xeikona upotrebljava se peta boja </a:t>
            </a:r>
          </a:p>
          <a:p>
            <a:r>
              <a:rPr lang="nl-NL" sz="1800" b="0" smtClean="0">
                <a:solidFill>
                  <a:schemeClr val="tx1"/>
                </a:solidFill>
                <a:latin typeface="Calibri" pitchFamily="34" charset="0"/>
              </a:rPr>
              <a:t>Pantone </a:t>
            </a:r>
            <a:r>
              <a:rPr lang="sl-SI" sz="1800" b="0" smtClean="0">
                <a:solidFill>
                  <a:schemeClr val="tx1"/>
                </a:solidFill>
                <a:latin typeface="Calibri" pitchFamily="34" charset="0"/>
              </a:rPr>
              <a:t>licenca znači</a:t>
            </a:r>
            <a:r>
              <a:rPr lang="nl-NL" sz="1800" b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sl-SI" sz="1800" b="0" smtClean="0">
                <a:solidFill>
                  <a:schemeClr val="tx1"/>
                </a:solidFill>
                <a:latin typeface="Calibri" pitchFamily="34" charset="0"/>
              </a:rPr>
              <a:t>da</a:t>
            </a:r>
            <a:r>
              <a:rPr lang="nl-NL" sz="1800" b="0" smtClean="0">
                <a:solidFill>
                  <a:schemeClr val="tx1"/>
                </a:solidFill>
                <a:latin typeface="Calibri" pitchFamily="34" charset="0"/>
              </a:rPr>
              <a:t> Pantone </a:t>
            </a:r>
            <a:r>
              <a:rPr lang="sl-SI" sz="1800" b="0" smtClean="0">
                <a:solidFill>
                  <a:schemeClr val="tx1"/>
                </a:solidFill>
                <a:latin typeface="Calibri" pitchFamily="34" charset="0"/>
              </a:rPr>
              <a:t>dostavi idealne  CMYK vrijednosti za reprodukciju svojih boja</a:t>
            </a:r>
            <a:endParaRPr lang="nl-NL" sz="1800" b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sl-SI" sz="1800" b="0" smtClean="0">
                <a:solidFill>
                  <a:schemeClr val="tx1"/>
                </a:solidFill>
                <a:latin typeface="Calibri" pitchFamily="34" charset="0"/>
              </a:rPr>
              <a:t>Sve boje se neće podudarati</a:t>
            </a:r>
          </a:p>
          <a:p>
            <a:r>
              <a:rPr lang="sl-SI" sz="1800" b="0" smtClean="0">
                <a:solidFill>
                  <a:schemeClr val="tx1"/>
                </a:solidFill>
                <a:latin typeface="Calibri" pitchFamily="34" charset="0"/>
              </a:rPr>
              <a:t>Xeikon ColorControl je jednostavni postupak za:</a:t>
            </a:r>
            <a:r>
              <a:rPr lang="en-US" sz="1800" b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1800" b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1800" b="0" smtClean="0">
                <a:solidFill>
                  <a:schemeClr val="tx1"/>
                </a:solidFill>
                <a:latin typeface="Calibri" pitchFamily="34" charset="0"/>
              </a:rPr>
              <a:t>- </a:t>
            </a:r>
            <a:r>
              <a:rPr lang="sl-SI" sz="1800" b="0" smtClean="0">
                <a:solidFill>
                  <a:schemeClr val="tx1"/>
                </a:solidFill>
                <a:latin typeface="Calibri" pitchFamily="34" charset="0"/>
              </a:rPr>
              <a:t>kreiranje</a:t>
            </a:r>
            <a:r>
              <a:rPr lang="en-US" sz="1800" b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sl-SI" sz="1800" b="0" smtClean="0">
                <a:solidFill>
                  <a:schemeClr val="tx1"/>
                </a:solidFill>
                <a:latin typeface="Calibri" pitchFamily="34" charset="0"/>
              </a:rPr>
              <a:t>ICC</a:t>
            </a:r>
            <a:r>
              <a:rPr lang="en-US" sz="1800" b="0" smtClean="0">
                <a:solidFill>
                  <a:schemeClr val="tx1"/>
                </a:solidFill>
                <a:latin typeface="Calibri" pitchFamily="34" charset="0"/>
              </a:rPr>
              <a:t> profil</a:t>
            </a:r>
            <a:r>
              <a:rPr lang="sl-SI" sz="1800" b="0" smtClean="0">
                <a:solidFill>
                  <a:schemeClr val="tx1"/>
                </a:solidFill>
                <a:latin typeface="Calibri" pitchFamily="34" charset="0"/>
              </a:rPr>
              <a:t>a</a:t>
            </a:r>
            <a:r>
              <a:rPr lang="en-US" sz="1800" b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1800" b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1800" b="0" smtClean="0">
                <a:solidFill>
                  <a:schemeClr val="tx1"/>
                </a:solidFill>
                <a:latin typeface="Calibri" pitchFamily="34" charset="0"/>
              </a:rPr>
              <a:t>- </a:t>
            </a:r>
            <a:r>
              <a:rPr lang="sl-SI" sz="1800" b="0" smtClean="0">
                <a:solidFill>
                  <a:schemeClr val="tx1"/>
                </a:solidFill>
                <a:latin typeface="Calibri" pitchFamily="34" charset="0"/>
              </a:rPr>
              <a:t>kreiranje</a:t>
            </a:r>
            <a:r>
              <a:rPr lang="en-US" sz="1800" b="0" smtClean="0">
                <a:solidFill>
                  <a:schemeClr val="tx1"/>
                </a:solidFill>
                <a:latin typeface="Calibri" pitchFamily="34" charset="0"/>
              </a:rPr>
              <a:t> Pantone </a:t>
            </a:r>
            <a:r>
              <a:rPr lang="sl-SI" sz="1800" b="0" smtClean="0">
                <a:solidFill>
                  <a:schemeClr val="tx1"/>
                </a:solidFill>
                <a:latin typeface="Calibri" pitchFamily="34" charset="0"/>
              </a:rPr>
              <a:t>tabela</a:t>
            </a:r>
            <a:r>
              <a:rPr lang="en-US" sz="1800" b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1800" b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1800" b="0" smtClean="0">
                <a:solidFill>
                  <a:schemeClr val="tx1"/>
                </a:solidFill>
                <a:latin typeface="Calibri" pitchFamily="34" charset="0"/>
              </a:rPr>
              <a:t>- </a:t>
            </a:r>
            <a:r>
              <a:rPr lang="sl-SI" sz="1800" b="0" smtClean="0">
                <a:solidFill>
                  <a:schemeClr val="tx1"/>
                </a:solidFill>
                <a:latin typeface="Calibri" pitchFamily="34" charset="0"/>
              </a:rPr>
              <a:t>izradu izvješća</a:t>
            </a:r>
            <a:endParaRPr lang="en-US" sz="1800" b="0" smtClean="0">
              <a:latin typeface="Calibri" pitchFamily="34" charset="0"/>
            </a:endParaRPr>
          </a:p>
          <a:p>
            <a:r>
              <a:rPr lang="sl-SI" sz="1800" b="0" smtClean="0">
                <a:solidFill>
                  <a:schemeClr val="tx1"/>
                </a:solidFill>
                <a:latin typeface="Calibri" pitchFamily="34" charset="0"/>
              </a:rPr>
              <a:t>Funkcija oblaka</a:t>
            </a:r>
            <a:r>
              <a:rPr lang="en-US" sz="1800" b="0" smtClean="0">
                <a:solidFill>
                  <a:schemeClr val="tx1"/>
                </a:solidFill>
                <a:latin typeface="Calibri" pitchFamily="34" charset="0"/>
              </a:rPr>
              <a:t>:</a:t>
            </a:r>
            <a:br>
              <a:rPr lang="en-US" sz="1800" b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1800" b="0" smtClean="0">
                <a:solidFill>
                  <a:schemeClr val="tx1"/>
                </a:solidFill>
                <a:latin typeface="Calibri" pitchFamily="34" charset="0"/>
              </a:rPr>
              <a:t>- </a:t>
            </a:r>
            <a:r>
              <a:rPr lang="sl-SI" sz="1800" b="0" smtClean="0">
                <a:solidFill>
                  <a:schemeClr val="tx1"/>
                </a:solidFill>
                <a:latin typeface="Calibri" pitchFamily="34" charset="0"/>
              </a:rPr>
              <a:t>Nema potrebe po ekspertizi boja</a:t>
            </a:r>
            <a:r>
              <a:rPr lang="en-US" sz="1800" b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1800" b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1800" b="0" smtClean="0">
                <a:solidFill>
                  <a:schemeClr val="tx1"/>
                </a:solidFill>
                <a:latin typeface="Calibri" pitchFamily="34" charset="0"/>
              </a:rPr>
              <a:t>- </a:t>
            </a:r>
            <a:r>
              <a:rPr lang="sl-SI" sz="1800" b="0" smtClean="0">
                <a:solidFill>
                  <a:schemeClr val="tx1"/>
                </a:solidFill>
                <a:latin typeface="Calibri" pitchFamily="34" charset="0"/>
              </a:rPr>
              <a:t>Nema potrebe po instalaciji softwera</a:t>
            </a:r>
            <a:r>
              <a:rPr lang="en-US" sz="1800" b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1800" b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1800" b="0" smtClean="0">
                <a:solidFill>
                  <a:schemeClr val="tx1"/>
                </a:solidFill>
                <a:latin typeface="Calibri" pitchFamily="34" charset="0"/>
              </a:rPr>
              <a:t>- </a:t>
            </a:r>
            <a:r>
              <a:rPr lang="sl-SI" sz="1800" b="0" smtClean="0">
                <a:solidFill>
                  <a:schemeClr val="tx1"/>
                </a:solidFill>
                <a:latin typeface="Calibri" pitchFamily="34" charset="0"/>
              </a:rPr>
              <a:t>Uvijek na raspolaganju - 24 sata, 365 dana</a:t>
            </a:r>
            <a:r>
              <a:rPr lang="en-US" sz="1800" b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1800" b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1800" b="0" smtClean="0">
                <a:solidFill>
                  <a:schemeClr val="tx1"/>
                </a:solidFill>
                <a:latin typeface="Calibri" pitchFamily="34" charset="0"/>
              </a:rPr>
              <a:t>- </a:t>
            </a:r>
            <a:r>
              <a:rPr lang="sl-SI" sz="1800" b="0" smtClean="0">
                <a:solidFill>
                  <a:schemeClr val="tx1"/>
                </a:solidFill>
                <a:latin typeface="Calibri" pitchFamily="34" charset="0"/>
              </a:rPr>
              <a:t>Podrška na daljinu</a:t>
            </a:r>
            <a:endParaRPr lang="en-US" sz="1800" b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8425" y="0"/>
            <a:ext cx="9348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91807">
            <a:off x="6564313" y="3341688"/>
            <a:ext cx="200025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98602">
            <a:off x="4629150" y="3471863"/>
            <a:ext cx="2003425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/>
          <p:cNvSpPr>
            <a:spLocks noGrp="1"/>
          </p:cNvSpPr>
          <p:nvPr>
            <p:ph type="ctrTitle"/>
          </p:nvPr>
        </p:nvSpPr>
        <p:spPr>
          <a:xfrm>
            <a:off x="395288" y="5562600"/>
            <a:ext cx="6396037" cy="577850"/>
          </a:xfrm>
        </p:spPr>
        <p:txBody>
          <a:bodyPr/>
          <a:lstStyle/>
          <a:p>
            <a:r>
              <a:rPr lang="en-US" sz="2700" smtClean="0"/>
              <a:t> </a:t>
            </a:r>
          </a:p>
        </p:txBody>
      </p:sp>
      <p:sp>
        <p:nvSpPr>
          <p:cNvPr id="6147" name="Rectangle 8"/>
          <p:cNvSpPr>
            <a:spLocks noGrp="1"/>
          </p:cNvSpPr>
          <p:nvPr>
            <p:ph type="subTitle" idx="1"/>
          </p:nvPr>
        </p:nvSpPr>
        <p:spPr>
          <a:xfrm>
            <a:off x="261938" y="5445125"/>
            <a:ext cx="9144000" cy="384175"/>
          </a:xfrm>
        </p:spPr>
        <p:txBody>
          <a:bodyPr/>
          <a:lstStyle/>
          <a:p>
            <a:pPr>
              <a:defRPr/>
            </a:pPr>
            <a:r>
              <a:rPr lang="nl-BE" sz="3600" dirty="0">
                <a:solidFill>
                  <a:srgbClr val="FFC000"/>
                </a:solidFill>
                <a:latin typeface="Calibri" pitchFamily="34" charset="0"/>
                <a:ea typeface="+mj-ea"/>
                <a:cs typeface="Calibri" pitchFamily="34" charset="0"/>
              </a:rPr>
              <a:t>VariLane: </a:t>
            </a:r>
            <a:r>
              <a:rPr lang="sl-SI" sz="3600" dirty="0" smtClean="0">
                <a:solidFill>
                  <a:srgbClr val="FFC000"/>
                </a:solidFill>
                <a:latin typeface="Calibri" pitchFamily="34" charset="0"/>
                <a:ea typeface="+mj-ea"/>
                <a:cs typeface="Calibri" pitchFamily="34" charset="0"/>
              </a:rPr>
              <a:t>Povećava profitabilnost</a:t>
            </a:r>
            <a:endParaRPr lang="nl-BE" sz="3600" dirty="0">
              <a:solidFill>
                <a:srgbClr val="FFC000"/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699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15719">
            <a:off x="6626225" y="1797050"/>
            <a:ext cx="18113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itle 1"/>
          <p:cNvSpPr>
            <a:spLocks noGrp="1"/>
          </p:cNvSpPr>
          <p:nvPr>
            <p:ph type="title"/>
          </p:nvPr>
        </p:nvSpPr>
        <p:spPr>
          <a:xfrm>
            <a:off x="3376613" y="188913"/>
            <a:ext cx="5310187" cy="935037"/>
          </a:xfrm>
        </p:spPr>
        <p:txBody>
          <a:bodyPr/>
          <a:lstStyle/>
          <a:p>
            <a:r>
              <a:rPr lang="en-US" sz="3600" smtClean="0">
                <a:solidFill>
                  <a:srgbClr val="FFC000"/>
                </a:solidFill>
                <a:latin typeface="Calibri" pitchFamily="34" charset="0"/>
                <a:cs typeface="Arial" charset="0"/>
              </a:rPr>
              <a:t>VariLane</a:t>
            </a:r>
            <a:endParaRPr lang="nl-BE" sz="3600" smtClean="0">
              <a:solidFill>
                <a:srgbClr val="FFC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2034" name="Rectangle 21"/>
          <p:cNvSpPr>
            <a:spLocks noChangeArrowheads="1"/>
          </p:cNvSpPr>
          <p:nvPr/>
        </p:nvSpPr>
        <p:spPr bwMode="auto">
          <a:xfrm>
            <a:off x="1457325" y="2562225"/>
            <a:ext cx="619125" cy="4622800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lIns="91429" tIns="45715" rIns="91429" bIns="45715" anchor="ctr"/>
          <a:lstStyle/>
          <a:p>
            <a:pPr defTabSz="1071563"/>
            <a:r>
              <a:rPr lang="en-US" b="1">
                <a:solidFill>
                  <a:srgbClr val="FFFFFF"/>
                </a:solidFill>
                <a:cs typeface="ＭＳ Ｐゴシック"/>
              </a:rPr>
              <a:t>Job D</a:t>
            </a:r>
          </a:p>
          <a:p>
            <a:pPr defTabSz="1071563"/>
            <a:r>
              <a:rPr lang="en-US" sz="1400">
                <a:solidFill>
                  <a:srgbClr val="FFFFFF"/>
                </a:solidFill>
                <a:cs typeface="ＭＳ Ｐゴシック"/>
              </a:rPr>
              <a:t>Width 	80mm</a:t>
            </a:r>
          </a:p>
          <a:p>
            <a:pPr defTabSz="1071563"/>
            <a:r>
              <a:rPr lang="en-US" sz="1400">
                <a:solidFill>
                  <a:srgbClr val="FFFFFF"/>
                </a:solidFill>
                <a:cs typeface="ＭＳ Ｐゴシック"/>
              </a:rPr>
              <a:t>Length:	3200m</a:t>
            </a:r>
            <a:endParaRPr lang="nl-BE" sz="1400">
              <a:solidFill>
                <a:srgbClr val="FFFFFF"/>
              </a:solidFill>
              <a:cs typeface="ＭＳ Ｐゴシック"/>
            </a:endParaRPr>
          </a:p>
        </p:txBody>
      </p:sp>
      <p:sp>
        <p:nvSpPr>
          <p:cNvPr id="172035" name="Content Placeholder 2"/>
          <p:cNvSpPr>
            <a:spLocks noGrp="1"/>
          </p:cNvSpPr>
          <p:nvPr>
            <p:ph idx="1"/>
          </p:nvPr>
        </p:nvSpPr>
        <p:spPr>
          <a:xfrm>
            <a:off x="3759200" y="1352550"/>
            <a:ext cx="4989513" cy="47815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sl-SI" sz="1800" b="0" smtClean="0">
                <a:latin typeface="Calibri" pitchFamily="34" charset="0"/>
              </a:rPr>
              <a:t>Kombinacija poslova je moguča bez obzira na:</a:t>
            </a:r>
            <a:r>
              <a:rPr lang="en-US" sz="1800" b="0" smtClean="0">
                <a:latin typeface="Calibri" pitchFamily="34" charset="0"/>
              </a:rPr>
              <a:t/>
            </a:r>
            <a:br>
              <a:rPr lang="en-US" sz="1800" b="0" smtClean="0">
                <a:latin typeface="Calibri" pitchFamily="34" charset="0"/>
              </a:rPr>
            </a:br>
            <a:r>
              <a:rPr lang="en-US" sz="1800" b="0" smtClean="0">
                <a:latin typeface="Calibri" pitchFamily="34" charset="0"/>
              </a:rPr>
              <a:t/>
            </a:r>
            <a:br>
              <a:rPr lang="en-US" sz="1800" b="0" smtClean="0">
                <a:latin typeface="Calibri" pitchFamily="34" charset="0"/>
              </a:rPr>
            </a:br>
            <a:r>
              <a:rPr lang="sl-SI" sz="1800" b="0" smtClean="0">
                <a:latin typeface="Calibri" pitchFamily="34" charset="0"/>
              </a:rPr>
              <a:t>- Visinu etiketa</a:t>
            </a:r>
          </a:p>
          <a:p>
            <a:pPr marL="0" indent="0">
              <a:buFont typeface="Arial" charset="0"/>
              <a:buNone/>
            </a:pPr>
            <a:r>
              <a:rPr lang="sl-SI" sz="1800" b="0" smtClean="0">
                <a:latin typeface="Calibri" pitchFamily="34" charset="0"/>
              </a:rPr>
              <a:t>- Širinu etiketa</a:t>
            </a:r>
            <a:r>
              <a:rPr lang="en-US" sz="1800" b="0" smtClean="0">
                <a:latin typeface="Calibri" pitchFamily="34" charset="0"/>
              </a:rPr>
              <a:t/>
            </a:r>
            <a:br>
              <a:rPr lang="en-US" sz="1800" b="0" smtClean="0">
                <a:latin typeface="Calibri" pitchFamily="34" charset="0"/>
              </a:rPr>
            </a:br>
            <a:r>
              <a:rPr lang="en-US" sz="1800" b="0" smtClean="0">
                <a:latin typeface="Calibri" pitchFamily="34" charset="0"/>
              </a:rPr>
              <a:t>- </a:t>
            </a:r>
            <a:r>
              <a:rPr lang="sl-SI" sz="1800" b="0" smtClean="0">
                <a:latin typeface="Calibri" pitchFamily="34" charset="0"/>
              </a:rPr>
              <a:t>Veličinu naklade</a:t>
            </a:r>
            <a:r>
              <a:rPr lang="en-US" sz="1800" b="0" smtClean="0">
                <a:latin typeface="Calibri" pitchFamily="34" charset="0"/>
              </a:rPr>
              <a:t/>
            </a:r>
            <a:br>
              <a:rPr lang="en-US" sz="1800" b="0" smtClean="0">
                <a:latin typeface="Calibri" pitchFamily="34" charset="0"/>
              </a:rPr>
            </a:br>
            <a:endParaRPr lang="en-US" sz="1800" smtClean="0">
              <a:latin typeface="Calibri" pitchFamily="34" charset="0"/>
            </a:endParaRPr>
          </a:p>
        </p:txBody>
      </p:sp>
      <p:pic>
        <p:nvPicPr>
          <p:cNvPr id="1720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8" y="339725"/>
            <a:ext cx="2647950" cy="1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935037"/>
          </a:xfrm>
        </p:spPr>
        <p:txBody>
          <a:bodyPr/>
          <a:lstStyle/>
          <a:p>
            <a:r>
              <a:rPr lang="sl-SI" sz="3600" smtClean="0">
                <a:solidFill>
                  <a:srgbClr val="FFC000"/>
                </a:solidFill>
                <a:latin typeface="Calibri" pitchFamily="34" charset="0"/>
                <a:cs typeface="Arial" charset="0"/>
              </a:rPr>
              <a:t>Što omogučuje VariLane?</a:t>
            </a:r>
            <a:endParaRPr lang="nl-BE" sz="3600" smtClean="0">
              <a:solidFill>
                <a:srgbClr val="FFC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668837"/>
          </a:xfrm>
        </p:spPr>
        <p:txBody>
          <a:bodyPr/>
          <a:lstStyle/>
          <a:p>
            <a:pPr>
              <a:defRPr/>
            </a:pPr>
            <a:r>
              <a:rPr lang="sl-SI" sz="1800" b="0" dirty="0" smtClean="0">
                <a:latin typeface="Calibri" pitchFamily="34" charset="0"/>
                <a:ea typeface="+mn-ea"/>
                <a:cs typeface="+mn-cs"/>
              </a:rPr>
              <a:t>Veću fleksibilnost</a:t>
            </a:r>
            <a:endParaRPr lang="en-US" sz="1800" b="0" dirty="0">
              <a:latin typeface="Calibri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lang="sl-SI" sz="1800" b="0" dirty="0" smtClean="0">
                <a:latin typeface="Calibri" pitchFamily="34" charset="0"/>
                <a:ea typeface="+mn-ea"/>
                <a:cs typeface="+mn-cs"/>
              </a:rPr>
              <a:t>Smanjenje zaliha</a:t>
            </a:r>
          </a:p>
          <a:p>
            <a:pPr>
              <a:defRPr/>
            </a:pPr>
            <a:r>
              <a:rPr lang="sl-SI" sz="1800" b="0" dirty="0" smtClean="0">
                <a:latin typeface="Calibri" pitchFamily="34" charset="0"/>
                <a:ea typeface="+mn-ea"/>
                <a:cs typeface="+mn-cs"/>
              </a:rPr>
              <a:t>Rezultat je u porastu malih naklada – izazov za tiskare da optimiziraju proizvodnju takvih poslova</a:t>
            </a:r>
            <a:endParaRPr lang="en-US" sz="1800" b="0" dirty="0">
              <a:latin typeface="Calibri" pitchFamily="34" charset="0"/>
              <a:ea typeface="+mn-ea"/>
              <a:cs typeface="+mn-cs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dirty="0">
                <a:ea typeface="+mn-ea"/>
                <a:cs typeface="+mn-cs"/>
              </a:rPr>
              <a:t>			</a:t>
            </a:r>
            <a:br>
              <a:rPr lang="en-US" dirty="0">
                <a:ea typeface="+mn-ea"/>
                <a:cs typeface="+mn-cs"/>
              </a:rPr>
            </a:br>
            <a:endParaRPr lang="en-US" i="1" dirty="0"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1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668558">
            <a:off x="4985544" y="2621757"/>
            <a:ext cx="2324100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82" name="Title 1"/>
          <p:cNvSpPr>
            <a:spLocks noGrp="1"/>
          </p:cNvSpPr>
          <p:nvPr>
            <p:ph type="title"/>
          </p:nvPr>
        </p:nvSpPr>
        <p:spPr>
          <a:xfrm>
            <a:off x="3265488" y="0"/>
            <a:ext cx="5338762" cy="935038"/>
          </a:xfrm>
        </p:spPr>
        <p:txBody>
          <a:bodyPr/>
          <a:lstStyle/>
          <a:p>
            <a:r>
              <a:rPr lang="en-US" sz="3600" smtClean="0">
                <a:solidFill>
                  <a:srgbClr val="FFC000"/>
                </a:solidFill>
                <a:latin typeface="Calibri" pitchFamily="34" charset="0"/>
                <a:cs typeface="Arial" charset="0"/>
              </a:rPr>
              <a:t>VariLane</a:t>
            </a:r>
            <a:endParaRPr lang="nl-BE" sz="3600" smtClean="0">
              <a:solidFill>
                <a:srgbClr val="FFC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3" name="Content Placeholder 2"/>
          <p:cNvSpPr>
            <a:spLocks noGrp="1"/>
          </p:cNvSpPr>
          <p:nvPr>
            <p:ph idx="1"/>
          </p:nvPr>
        </p:nvSpPr>
        <p:spPr>
          <a:xfrm>
            <a:off x="3348038" y="1352550"/>
            <a:ext cx="5400675" cy="4525963"/>
          </a:xfrm>
        </p:spPr>
        <p:txBody>
          <a:bodyPr/>
          <a:lstStyle/>
          <a:p>
            <a:pPr>
              <a:buFont typeface="Courier New" pitchFamily="49" charset="0"/>
              <a:buChar char="o"/>
              <a:defRPr/>
            </a:pPr>
            <a:r>
              <a:rPr lang="sl-SI" sz="1800" b="0" dirty="0" smtClean="0">
                <a:latin typeface="Calibri" pitchFamily="34" charset="0"/>
                <a:ea typeface="+mn-ea"/>
                <a:cs typeface="+mn-cs"/>
              </a:rPr>
              <a:t>Jedinstveno rješenje</a:t>
            </a:r>
            <a:endParaRPr lang="en-US" sz="1800" b="0" dirty="0" smtClean="0">
              <a:latin typeface="Calibri" pitchFamily="34" charset="0"/>
              <a:ea typeface="+mn-ea"/>
              <a:cs typeface="+mn-cs"/>
            </a:endParaRPr>
          </a:p>
          <a:p>
            <a:pPr>
              <a:buFont typeface="Courier New" pitchFamily="49" charset="0"/>
              <a:buChar char="o"/>
              <a:defRPr/>
            </a:pPr>
            <a:r>
              <a:rPr lang="sl-SI" sz="1800" b="0" dirty="0" smtClean="0">
                <a:latin typeface="Calibri" pitchFamily="34" charset="0"/>
                <a:ea typeface="+mn-ea"/>
                <a:cs typeface="+mn-cs"/>
              </a:rPr>
              <a:t>Instalacija</a:t>
            </a:r>
            <a:r>
              <a:rPr lang="en-US" sz="1800" b="0" dirty="0" smtClean="0">
                <a:latin typeface="Calibri" pitchFamily="34" charset="0"/>
                <a:ea typeface="+mn-ea"/>
                <a:cs typeface="+mn-cs"/>
              </a:rPr>
              <a:t> </a:t>
            </a:r>
            <a:r>
              <a:rPr lang="sl-SI" sz="1800" b="0" dirty="0" smtClean="0">
                <a:latin typeface="Calibri" pitchFamily="34" charset="0"/>
                <a:ea typeface="+mn-ea"/>
                <a:cs typeface="+mn-cs"/>
              </a:rPr>
              <a:t>na</a:t>
            </a:r>
            <a:r>
              <a:rPr lang="en-US" sz="1800" b="0" dirty="0" smtClean="0"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1800" b="0" dirty="0">
                <a:latin typeface="Calibri" pitchFamily="34" charset="0"/>
                <a:ea typeface="+mn-ea"/>
                <a:cs typeface="+mn-cs"/>
              </a:rPr>
              <a:t>X-800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sl-SI" sz="1800" b="0" dirty="0" smtClean="0">
                <a:latin typeface="Calibri" pitchFamily="34" charset="0"/>
                <a:ea typeface="+mn-ea"/>
                <a:cs typeface="+mn-cs"/>
              </a:rPr>
              <a:t>Optimizirano pozicioniranje</a:t>
            </a:r>
            <a:endParaRPr lang="en-US" sz="1800" b="0" dirty="0">
              <a:latin typeface="Calibri" pitchFamily="34" charset="0"/>
              <a:ea typeface="+mn-ea"/>
              <a:cs typeface="+mn-cs"/>
            </a:endParaRPr>
          </a:p>
          <a:p>
            <a:pPr>
              <a:buFont typeface="Courier New" pitchFamily="49" charset="0"/>
              <a:buChar char="o"/>
              <a:defRPr/>
            </a:pPr>
            <a:r>
              <a:rPr lang="sl-SI" sz="1800" b="0" dirty="0" smtClean="0">
                <a:latin typeface="Calibri" pitchFamily="34" charset="0"/>
                <a:ea typeface="+mn-ea"/>
                <a:cs typeface="+mn-cs"/>
              </a:rPr>
              <a:t>Mogučnost kombiniranja nekoliko različitih poslova </a:t>
            </a:r>
            <a:endParaRPr lang="en-US" sz="1800" b="0" dirty="0">
              <a:latin typeface="Calibri" pitchFamily="34" charset="0"/>
              <a:ea typeface="+mn-ea"/>
              <a:cs typeface="+mn-cs"/>
            </a:endParaRPr>
          </a:p>
          <a:p>
            <a:pPr marL="0" indent="0">
              <a:buFont typeface="Arial" charset="0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7408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" y="419100"/>
            <a:ext cx="2662238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4160838"/>
            <a:ext cx="16192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4205288"/>
            <a:ext cx="15843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3" name="Line 4"/>
          <p:cNvSpPr>
            <a:spLocks noChangeShapeType="1"/>
          </p:cNvSpPr>
          <p:nvPr/>
        </p:nvSpPr>
        <p:spPr bwMode="auto">
          <a:xfrm>
            <a:off x="4951413" y="2547938"/>
            <a:ext cx="0" cy="776287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133124" name="Line 5"/>
          <p:cNvSpPr>
            <a:spLocks noChangeShapeType="1"/>
          </p:cNvSpPr>
          <p:nvPr/>
        </p:nvSpPr>
        <p:spPr bwMode="auto">
          <a:xfrm>
            <a:off x="2268538" y="3343275"/>
            <a:ext cx="5256212" cy="14288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133125" name="Line 6"/>
          <p:cNvSpPr>
            <a:spLocks noChangeShapeType="1"/>
          </p:cNvSpPr>
          <p:nvPr/>
        </p:nvSpPr>
        <p:spPr bwMode="auto">
          <a:xfrm>
            <a:off x="7524750" y="3357563"/>
            <a:ext cx="0" cy="665162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133126" name="Line 7"/>
          <p:cNvSpPr>
            <a:spLocks noChangeShapeType="1"/>
          </p:cNvSpPr>
          <p:nvPr/>
        </p:nvSpPr>
        <p:spPr bwMode="auto">
          <a:xfrm flipH="1">
            <a:off x="4951413" y="3343275"/>
            <a:ext cx="3175" cy="67945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133127" name="Rectangle 9"/>
          <p:cNvSpPr>
            <a:spLocks noGrp="1" noChangeArrowheads="1"/>
          </p:cNvSpPr>
          <p:nvPr>
            <p:ph type="title"/>
          </p:nvPr>
        </p:nvSpPr>
        <p:spPr>
          <a:xfrm>
            <a:off x="95250" y="123825"/>
            <a:ext cx="8067675" cy="714375"/>
          </a:xfrm>
        </p:spPr>
        <p:txBody>
          <a:bodyPr/>
          <a:lstStyle/>
          <a:p>
            <a:pPr eaLnBrk="1" hangingPunct="1"/>
            <a:r>
              <a:rPr lang="sl-SI" sz="3600" b="1" smtClean="0">
                <a:ea typeface="ＭＳ Ｐゴシック"/>
                <a:cs typeface="Arial" charset="0"/>
              </a:rPr>
              <a:t>   </a:t>
            </a:r>
            <a:r>
              <a:rPr lang="sl-SI" sz="3600" b="1" smtClean="0">
                <a:solidFill>
                  <a:srgbClr val="FFC000"/>
                </a:solidFill>
                <a:latin typeface="Calibri" pitchFamily="34" charset="0"/>
                <a:ea typeface="ＭＳ Ｐゴシック"/>
                <a:cs typeface="Arial" charset="0"/>
              </a:rPr>
              <a:t>Struktura poduzeća Xeikon</a:t>
            </a:r>
            <a:endParaRPr lang="en-US" sz="3600" b="1" smtClean="0">
              <a:solidFill>
                <a:srgbClr val="FFC000"/>
              </a:solidFill>
              <a:latin typeface="Calibri" pitchFamily="34" charset="0"/>
              <a:ea typeface="ＭＳ Ｐゴシック"/>
              <a:cs typeface="Arial" charset="0"/>
            </a:endParaRPr>
          </a:p>
        </p:txBody>
      </p:sp>
      <p:sp>
        <p:nvSpPr>
          <p:cNvPr id="133128" name="Line 7"/>
          <p:cNvSpPr>
            <a:spLocks noChangeShapeType="1"/>
          </p:cNvSpPr>
          <p:nvPr/>
        </p:nvSpPr>
        <p:spPr bwMode="auto">
          <a:xfrm flipH="1">
            <a:off x="2268538" y="3324225"/>
            <a:ext cx="6350" cy="623888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pic>
        <p:nvPicPr>
          <p:cNvPr id="13312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35713" y="4333875"/>
            <a:ext cx="2376487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25738" y="1862138"/>
            <a:ext cx="44577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vb\Desktop\Varilane\screensho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632333">
            <a:off x="-6523038" y="2141538"/>
            <a:ext cx="20285076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7"/>
          <p:cNvSpPr>
            <a:spLocks noGrp="1"/>
          </p:cNvSpPr>
          <p:nvPr>
            <p:ph type="ctrTitle"/>
          </p:nvPr>
        </p:nvSpPr>
        <p:spPr>
          <a:xfrm>
            <a:off x="395288" y="5562600"/>
            <a:ext cx="6396037" cy="577850"/>
          </a:xfrm>
        </p:spPr>
        <p:txBody>
          <a:bodyPr/>
          <a:lstStyle/>
          <a:p>
            <a:r>
              <a:rPr lang="en-US" sz="2700" smtClean="0"/>
              <a:t> </a:t>
            </a:r>
          </a:p>
        </p:txBody>
      </p:sp>
      <p:sp>
        <p:nvSpPr>
          <p:cNvPr id="6147" name="Rectangle 8"/>
          <p:cNvSpPr>
            <a:spLocks noGrp="1"/>
          </p:cNvSpPr>
          <p:nvPr>
            <p:ph type="subTitle" idx="1"/>
          </p:nvPr>
        </p:nvSpPr>
        <p:spPr>
          <a:xfrm>
            <a:off x="214313" y="5616575"/>
            <a:ext cx="9144000" cy="911225"/>
          </a:xfrm>
        </p:spPr>
        <p:txBody>
          <a:bodyPr/>
          <a:lstStyle/>
          <a:p>
            <a:pPr>
              <a:defRPr/>
            </a:pPr>
            <a:r>
              <a:rPr lang="sl-SI" sz="3600" dirty="0" smtClean="0">
                <a:solidFill>
                  <a:srgbClr val="FFC000"/>
                </a:solidFill>
                <a:latin typeface="Calibri" pitchFamily="34" charset="0"/>
                <a:ea typeface="+mj-ea"/>
                <a:cs typeface="Calibri" pitchFamily="34" charset="0"/>
              </a:rPr>
              <a:t>Dorada</a:t>
            </a:r>
            <a:endParaRPr lang="nl-BE" sz="3600" dirty="0">
              <a:solidFill>
                <a:srgbClr val="FFC000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2"/>
          <p:cNvSpPr>
            <a:spLocks noGrp="1"/>
          </p:cNvSpPr>
          <p:nvPr>
            <p:ph type="title"/>
          </p:nvPr>
        </p:nvSpPr>
        <p:spPr>
          <a:xfrm>
            <a:off x="428625" y="0"/>
            <a:ext cx="8239125" cy="960438"/>
          </a:xfrm>
        </p:spPr>
        <p:txBody>
          <a:bodyPr/>
          <a:lstStyle/>
          <a:p>
            <a:pPr eaLnBrk="1" hangingPunct="1"/>
            <a:r>
              <a:rPr lang="sl-SI" sz="3600" b="1" smtClean="0">
                <a:solidFill>
                  <a:srgbClr val="FFC000"/>
                </a:solidFill>
                <a:latin typeface="Calibri" pitchFamily="34" charset="0"/>
                <a:ea typeface="ＭＳ Ｐゴシック"/>
              </a:rPr>
              <a:t>Ponuda kompletnog rješenja </a:t>
            </a:r>
            <a:endParaRPr lang="en-US" sz="3600" b="1" smtClean="0">
              <a:solidFill>
                <a:srgbClr val="FFC000"/>
              </a:solidFill>
              <a:latin typeface="Calibri" pitchFamily="34" charset="0"/>
              <a:ea typeface="ＭＳ Ｐゴシック"/>
            </a:endParaRP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447675" y="1352550"/>
            <a:ext cx="5019675" cy="4525963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  <a:cs typeface="+mn-cs"/>
              </a:rPr>
              <a:t>Partners</a:t>
            </a:r>
            <a:r>
              <a:rPr lang="sl-SI" dirty="0" smtClean="0">
                <a:latin typeface="Calibri" pitchFamily="34" charset="0"/>
                <a:cs typeface="+mn-cs"/>
              </a:rPr>
              <a:t>tvo sa danskom tvrtkom</a:t>
            </a:r>
            <a:r>
              <a:rPr lang="en-US" dirty="0" smtClean="0">
                <a:latin typeface="Calibri" pitchFamily="34" charset="0"/>
                <a:cs typeface="+mn-cs"/>
              </a:rPr>
              <a:t> GM </a:t>
            </a:r>
            <a:r>
              <a:rPr lang="sl-SI" dirty="0" smtClean="0">
                <a:latin typeface="Calibri" pitchFamily="34" charset="0"/>
                <a:cs typeface="+mn-cs"/>
              </a:rPr>
              <a:t>za</a:t>
            </a:r>
            <a:r>
              <a:rPr lang="en-US" dirty="0" smtClean="0">
                <a:latin typeface="Calibri" pitchFamily="34" charset="0"/>
                <a:cs typeface="+mn-cs"/>
              </a:rPr>
              <a:t> </a:t>
            </a:r>
            <a:endParaRPr lang="sl-SI" dirty="0" smtClean="0">
              <a:latin typeface="Calibri" pitchFamily="34" charset="0"/>
              <a:cs typeface="+mn-cs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sl-SI" dirty="0">
                <a:latin typeface="Calibri" pitchFamily="34" charset="0"/>
                <a:cs typeface="+mn-cs"/>
              </a:rPr>
              <a:t> </a:t>
            </a:r>
            <a:r>
              <a:rPr lang="sl-SI" dirty="0" smtClean="0">
                <a:latin typeface="Calibri" pitchFamily="34" charset="0"/>
                <a:cs typeface="+mn-cs"/>
              </a:rPr>
              <a:t>      </a:t>
            </a:r>
            <a:r>
              <a:rPr lang="en-US" dirty="0" smtClean="0">
                <a:latin typeface="Calibri" pitchFamily="34" charset="0"/>
                <a:cs typeface="+mn-cs"/>
              </a:rPr>
              <a:t>in</a:t>
            </a:r>
            <a:r>
              <a:rPr lang="sl-SI" dirty="0" smtClean="0">
                <a:latin typeface="Calibri" pitchFamily="34" charset="0"/>
                <a:cs typeface="+mn-cs"/>
              </a:rPr>
              <a:t>-</a:t>
            </a:r>
            <a:r>
              <a:rPr lang="en-US" dirty="0" smtClean="0">
                <a:latin typeface="Calibri" pitchFamily="34" charset="0"/>
                <a:cs typeface="+mn-cs"/>
              </a:rPr>
              <a:t>line </a:t>
            </a:r>
            <a:r>
              <a:rPr lang="sl-SI" dirty="0" smtClean="0">
                <a:latin typeface="Calibri" pitchFamily="34" charset="0"/>
                <a:cs typeface="+mn-cs"/>
              </a:rPr>
              <a:t>odnosno of-line doradu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  <a:cs typeface="+mn-cs"/>
              </a:rPr>
              <a:t>Modular</a:t>
            </a:r>
            <a:r>
              <a:rPr lang="sl-SI" dirty="0" smtClean="0">
                <a:latin typeface="Calibri" pitchFamily="34" charset="0"/>
                <a:cs typeface="+mn-cs"/>
              </a:rPr>
              <a:t>ni</a:t>
            </a:r>
            <a:r>
              <a:rPr lang="en-US" dirty="0" smtClean="0">
                <a:latin typeface="Calibri" pitchFamily="34" charset="0"/>
                <a:cs typeface="+mn-cs"/>
              </a:rPr>
              <a:t> </a:t>
            </a:r>
            <a:r>
              <a:rPr lang="sl-SI" dirty="0" smtClean="0">
                <a:latin typeface="Calibri" pitchFamily="34" charset="0"/>
                <a:cs typeface="+mn-cs"/>
              </a:rPr>
              <a:t>sistem</a:t>
            </a:r>
            <a:r>
              <a:rPr lang="en-US" dirty="0" smtClean="0">
                <a:latin typeface="Calibri" pitchFamily="34" charset="0"/>
                <a:cs typeface="+mn-cs"/>
              </a:rPr>
              <a:t> </a:t>
            </a:r>
            <a:r>
              <a:rPr lang="sl-SI" dirty="0" smtClean="0">
                <a:latin typeface="Calibri" pitchFamily="34" charset="0"/>
                <a:cs typeface="+mn-cs"/>
              </a:rPr>
              <a:t>i</a:t>
            </a:r>
            <a:r>
              <a:rPr lang="en-US" dirty="0" smtClean="0">
                <a:latin typeface="Calibri" pitchFamily="34" charset="0"/>
                <a:cs typeface="+mn-cs"/>
              </a:rPr>
              <a:t> integr</a:t>
            </a:r>
            <a:r>
              <a:rPr lang="sl-SI" dirty="0" smtClean="0">
                <a:latin typeface="Calibri" pitchFamily="34" charset="0"/>
                <a:cs typeface="+mn-cs"/>
              </a:rPr>
              <a:t>irana rješenja</a:t>
            </a:r>
            <a:endParaRPr lang="en-US" dirty="0" smtClean="0">
              <a:latin typeface="Calibri" pitchFamily="34" charset="0"/>
              <a:cs typeface="+mn-cs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sl-SI" dirty="0" smtClean="0">
                <a:latin typeface="Calibri" pitchFamily="34" charset="0"/>
                <a:cs typeface="+mn-cs"/>
              </a:rPr>
              <a:t>Xeikon je kompatibilan sa postojećom već instaliranom opremom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sl-SI" dirty="0" smtClean="0">
                <a:latin typeface="Calibri" pitchFamily="34" charset="0"/>
                <a:cs typeface="+mn-cs"/>
              </a:rPr>
              <a:t>Moguča je konfiguracija Rola - rola ili rola - arak</a:t>
            </a:r>
            <a:endParaRPr lang="en-US" dirty="0" smtClean="0">
              <a:latin typeface="Calibri" pitchFamily="34" charset="0"/>
              <a:cs typeface="+mn-cs"/>
            </a:endParaRPr>
          </a:p>
          <a:p>
            <a:pPr lvl="1" eaLnBrk="1" hangingPunct="1">
              <a:buFont typeface="Arial" pitchFamily="34" charset="0"/>
              <a:buChar char="–"/>
              <a:defRPr/>
            </a:pPr>
            <a:endParaRPr lang="en-US" dirty="0" smtClean="0"/>
          </a:p>
        </p:txBody>
      </p:sp>
      <p:pic>
        <p:nvPicPr>
          <p:cNvPr id="5" name="Picture 4" descr="Xeikon3300-straat-spiegel-2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8650" y="3333750"/>
            <a:ext cx="4392613" cy="23383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038"/>
            <a:ext cx="8229600" cy="50895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l-SI" dirty="0" smtClean="0">
                <a:ea typeface="+mn-ea"/>
                <a:cs typeface="+mn-cs"/>
              </a:rPr>
              <a:t> </a:t>
            </a:r>
            <a:r>
              <a:rPr lang="sl-SI" dirty="0" smtClean="0">
                <a:latin typeface="Calibri" pitchFamily="34" charset="0"/>
                <a:cs typeface="+mn-cs"/>
              </a:rPr>
              <a:t>Misija</a:t>
            </a:r>
            <a:endParaRPr lang="en-US" dirty="0" smtClean="0">
              <a:latin typeface="Calibri" pitchFamily="34" charset="0"/>
              <a:cs typeface="+mn-cs"/>
            </a:endParaRPr>
          </a:p>
          <a:p>
            <a:pPr lvl="1">
              <a:defRPr/>
            </a:pPr>
            <a:r>
              <a:rPr lang="sl-SI" sz="1800" dirty="0" smtClean="0">
                <a:latin typeface="Calibri" pitchFamily="34" charset="0"/>
                <a:cs typeface="Arial" pitchFamily="34" charset="0"/>
              </a:rPr>
              <a:t>Usmjerene inovacije</a:t>
            </a:r>
            <a:endParaRPr lang="nl-NL" sz="1800" dirty="0">
              <a:latin typeface="Calibri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sl-SI" sz="1800" dirty="0" smtClean="0">
                <a:latin typeface="Calibri" pitchFamily="34" charset="0"/>
                <a:cs typeface="Arial" pitchFamily="34" charset="0"/>
              </a:rPr>
              <a:t>Prednost ispred konkurencije</a:t>
            </a:r>
            <a:endParaRPr lang="nl-NL" sz="1800" dirty="0">
              <a:latin typeface="Calibri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sl-SI" sz="1800" dirty="0" smtClean="0">
                <a:latin typeface="Calibri" pitchFamily="34" charset="0"/>
                <a:cs typeface="Arial" pitchFamily="34" charset="0"/>
              </a:rPr>
              <a:t>Ljubaznost za okoliš</a:t>
            </a:r>
            <a:r>
              <a:rPr lang="nl-NL" sz="1800" dirty="0" smtClean="0">
                <a:latin typeface="Calibri" pitchFamily="34" charset="0"/>
                <a:cs typeface="Arial" pitchFamily="34" charset="0"/>
              </a:rPr>
              <a:t>: </a:t>
            </a:r>
            <a:r>
              <a:rPr lang="sl-SI" sz="1800" dirty="0" smtClean="0">
                <a:latin typeface="Calibri" pitchFamily="34" charset="0"/>
                <a:cs typeface="Arial" pitchFamily="34" charset="0"/>
              </a:rPr>
              <a:t>recikliranje</a:t>
            </a:r>
            <a:r>
              <a:rPr lang="nl-NL" sz="1800" dirty="0" smtClean="0">
                <a:latin typeface="Calibri" pitchFamily="34" charset="0"/>
                <a:cs typeface="Times New Roman" pitchFamily="18" charset="0"/>
              </a:rPr>
              <a:t/>
            </a:r>
            <a:br>
              <a:rPr lang="nl-NL" sz="1800" dirty="0" smtClean="0">
                <a:latin typeface="Calibri" pitchFamily="34" charset="0"/>
                <a:cs typeface="Times New Roman" pitchFamily="18" charset="0"/>
              </a:rPr>
            </a:br>
            <a:endParaRPr lang="nl-NL" sz="1800" dirty="0">
              <a:latin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sl-SI" dirty="0" smtClean="0">
                <a:latin typeface="Calibri" pitchFamily="34" charset="0"/>
                <a:cs typeface="+mn-cs"/>
              </a:rPr>
              <a:t> Vizija</a:t>
            </a:r>
            <a:endParaRPr lang="en-US" dirty="0" smtClean="0">
              <a:latin typeface="Calibri" pitchFamily="34" charset="0"/>
              <a:cs typeface="+mn-cs"/>
            </a:endParaRPr>
          </a:p>
          <a:p>
            <a:pPr lvl="1">
              <a:defRPr/>
            </a:pPr>
            <a:r>
              <a:rPr lang="sl-SI" sz="1800" dirty="0" smtClean="0">
                <a:latin typeface="Calibri" pitchFamily="34" charset="0"/>
              </a:rPr>
              <a:t>Biti među top tri igrača u tiskarstvu</a:t>
            </a:r>
            <a:r>
              <a:rPr lang="en-US" sz="1800" dirty="0" smtClean="0">
                <a:latin typeface="Calibri" pitchFamily="34" charset="0"/>
              </a:rPr>
              <a:t/>
            </a:r>
            <a:br>
              <a:rPr lang="en-US" sz="1800" dirty="0" smtClean="0">
                <a:latin typeface="Calibri" pitchFamily="34" charset="0"/>
              </a:rPr>
            </a:br>
            <a:endParaRPr lang="en-US" sz="1800" dirty="0">
              <a:latin typeface="Calibri" pitchFamily="34" charset="0"/>
            </a:endParaRPr>
          </a:p>
          <a:p>
            <a:pPr>
              <a:defRPr/>
            </a:pPr>
            <a:r>
              <a:rPr lang="sl-SI" dirty="0" smtClean="0">
                <a:latin typeface="Calibri" pitchFamily="34" charset="0"/>
                <a:cs typeface="+mn-cs"/>
              </a:rPr>
              <a:t> Dugoročna strategija kroz rast zarade je fokusirana na tri glavne teme:</a:t>
            </a:r>
            <a:endParaRPr lang="nl-NL" dirty="0" smtClean="0">
              <a:latin typeface="Calibri" pitchFamily="34" charset="0"/>
              <a:cs typeface="Times New Roman" pitchFamily="18" charset="0"/>
            </a:endParaRPr>
          </a:p>
          <a:p>
            <a:pPr lvl="1">
              <a:defRPr/>
            </a:pPr>
            <a:r>
              <a:rPr lang="sl-SI" sz="1800" dirty="0" smtClean="0">
                <a:latin typeface="Calibri" pitchFamily="34" charset="0"/>
                <a:cs typeface="Times New Roman" pitchFamily="18" charset="0"/>
              </a:rPr>
              <a:t>Prisutnost svugdje u svijetu</a:t>
            </a:r>
            <a:endParaRPr lang="nl-NL" sz="1800" dirty="0">
              <a:latin typeface="Calibri" pitchFamily="34" charset="0"/>
              <a:cs typeface="Times New Roman" pitchFamily="18" charset="0"/>
            </a:endParaRPr>
          </a:p>
          <a:p>
            <a:pPr lvl="1">
              <a:defRPr/>
            </a:pPr>
            <a:r>
              <a:rPr lang="sl-SI" sz="1800" dirty="0" smtClean="0">
                <a:latin typeface="Calibri" pitchFamily="34" charset="0"/>
                <a:cs typeface="Times New Roman" pitchFamily="18" charset="0"/>
              </a:rPr>
              <a:t>Povećanje prihoda i rast</a:t>
            </a:r>
            <a:endParaRPr lang="nl-NL" sz="1800" dirty="0">
              <a:latin typeface="Calibri" pitchFamily="34" charset="0"/>
              <a:cs typeface="Times New Roman" pitchFamily="18" charset="0"/>
            </a:endParaRPr>
          </a:p>
          <a:p>
            <a:pPr lvl="1">
              <a:defRPr/>
            </a:pPr>
            <a:r>
              <a:rPr lang="sl-SI" sz="1800" dirty="0" smtClean="0">
                <a:latin typeface="Calibri" pitchFamily="34" charset="0"/>
                <a:cs typeface="Times New Roman" pitchFamily="18" charset="0"/>
              </a:rPr>
              <a:t>Stvaranje dobrih rezultata za dioničare i sve zainteresirane strane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79202" name="Title 1"/>
          <p:cNvSpPr txBox="1">
            <a:spLocks/>
          </p:cNvSpPr>
          <p:nvPr/>
        </p:nvSpPr>
        <p:spPr bwMode="auto">
          <a:xfrm>
            <a:off x="395288" y="188913"/>
            <a:ext cx="84248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 anchor="ctr"/>
          <a:lstStyle/>
          <a:p>
            <a:pPr defTabSz="536575" eaLnBrk="0" hangingPunct="0"/>
            <a:r>
              <a:rPr lang="nl-BE" sz="3600" b="1">
                <a:solidFill>
                  <a:srgbClr val="FFC000"/>
                </a:solidFill>
                <a:cs typeface="ＭＳ Ｐゴシック"/>
              </a:rPr>
              <a:t>X</a:t>
            </a:r>
            <a:r>
              <a:rPr lang="sl-SI" sz="3600" b="1">
                <a:solidFill>
                  <a:srgbClr val="FFC000"/>
                </a:solidFill>
                <a:cs typeface="ＭＳ Ｐゴシック"/>
              </a:rPr>
              <a:t>eikon </a:t>
            </a:r>
            <a:r>
              <a:rPr lang="en-US" sz="3600" b="1">
                <a:solidFill>
                  <a:srgbClr val="FFC000"/>
                </a:solidFill>
                <a:cs typeface="ＭＳ Ｐゴシック"/>
              </a:rPr>
              <a:t>–</a:t>
            </a:r>
            <a:r>
              <a:rPr lang="nl-BE" sz="3600" b="1">
                <a:solidFill>
                  <a:srgbClr val="FFC000"/>
                </a:solidFill>
                <a:cs typeface="ＭＳ Ｐゴシック"/>
              </a:rPr>
              <a:t> </a:t>
            </a:r>
            <a:r>
              <a:rPr lang="sl-SI" sz="3600" b="1">
                <a:solidFill>
                  <a:srgbClr val="FFC000"/>
                </a:solidFill>
                <a:cs typeface="ＭＳ Ｐゴシック"/>
              </a:rPr>
              <a:t>Misija i vizija</a:t>
            </a:r>
            <a:endParaRPr lang="nl-NL" sz="3600" b="1">
              <a:solidFill>
                <a:srgbClr val="FFC000"/>
              </a:solidFill>
              <a:cs typeface="ＭＳ Ｐゴシック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smtClean="0">
              <a:latin typeface="Arial" charset="0"/>
              <a:cs typeface="Arial" charset="0"/>
            </a:endParaRPr>
          </a:p>
        </p:txBody>
      </p:sp>
      <p:pic>
        <p:nvPicPr>
          <p:cNvPr id="180226" name="Picture 4" descr="thank%20yo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27" name="Title 1"/>
          <p:cNvSpPr>
            <a:spLocks noGrp="1"/>
          </p:cNvSpPr>
          <p:nvPr>
            <p:ph type="title"/>
          </p:nvPr>
        </p:nvSpPr>
        <p:spPr>
          <a:xfrm>
            <a:off x="609600" y="-1112838"/>
            <a:ext cx="7924800" cy="1112838"/>
          </a:xfrm>
        </p:spPr>
        <p:txBody>
          <a:bodyPr/>
          <a:lstStyle/>
          <a:p>
            <a:endParaRPr lang="nl-B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644"/>
          <p:cNvSpPr>
            <a:spLocks noGrp="1"/>
          </p:cNvSpPr>
          <p:nvPr>
            <p:ph type="title"/>
          </p:nvPr>
        </p:nvSpPr>
        <p:spPr>
          <a:xfrm>
            <a:off x="714375" y="1511300"/>
            <a:ext cx="4495800" cy="838200"/>
          </a:xfrm>
        </p:spPr>
        <p:txBody>
          <a:bodyPr/>
          <a:lstStyle/>
          <a:p>
            <a:pPr eaLnBrk="1" hangingPunct="1">
              <a:defRPr/>
            </a:pPr>
            <a:r>
              <a:rPr lang="nl-BE" smtClean="0">
                <a:ea typeface="+mj-ea"/>
                <a:cs typeface="+mj-cs"/>
              </a:rPr>
              <a:t>Digital: Worldwide presence</a:t>
            </a:r>
          </a:p>
        </p:txBody>
      </p:sp>
      <p:pic>
        <p:nvPicPr>
          <p:cNvPr id="13517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1154113"/>
            <a:ext cx="8809037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1" name="Title 1"/>
          <p:cNvSpPr txBox="1">
            <a:spLocks/>
          </p:cNvSpPr>
          <p:nvPr/>
        </p:nvSpPr>
        <p:spPr bwMode="auto">
          <a:xfrm>
            <a:off x="395288" y="188913"/>
            <a:ext cx="84248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 anchor="ctr"/>
          <a:lstStyle/>
          <a:p>
            <a:pPr defTabSz="536575"/>
            <a:r>
              <a:rPr lang="sl-SI" sz="3600" b="1">
                <a:solidFill>
                  <a:srgbClr val="FFC000"/>
                </a:solidFill>
                <a:latin typeface="Calibri" pitchFamily="34" charset="0"/>
                <a:cs typeface="Arial" charset="0"/>
              </a:rPr>
              <a:t>Xeikon </a:t>
            </a:r>
            <a:r>
              <a:rPr lang="en-US" sz="3600" b="1">
                <a:solidFill>
                  <a:srgbClr val="FFC000"/>
                </a:solidFill>
                <a:latin typeface="Calibri" pitchFamily="34" charset="0"/>
                <a:cs typeface="Arial" charset="0"/>
              </a:rPr>
              <a:t>– </a:t>
            </a:r>
            <a:r>
              <a:rPr lang="sl-SI" sz="3600" b="1">
                <a:solidFill>
                  <a:srgbClr val="FFC000"/>
                </a:solidFill>
                <a:latin typeface="Calibri" pitchFamily="34" charset="0"/>
                <a:cs typeface="Arial" charset="0"/>
              </a:rPr>
              <a:t>Prisutnost u svijetu</a:t>
            </a:r>
            <a:endParaRPr lang="en-US" sz="3600" b="1">
              <a:solidFill>
                <a:srgbClr val="FFC000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7" name="Picture 6" descr="Xeikon 3000 rewinder 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9763" y="3990975"/>
            <a:ext cx="1928812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8" name="AutoShape 8"/>
          <p:cNvSpPr>
            <a:spLocks noChangeArrowheads="1"/>
          </p:cNvSpPr>
          <p:nvPr/>
        </p:nvSpPr>
        <p:spPr bwMode="auto">
          <a:xfrm>
            <a:off x="5621338" y="847725"/>
            <a:ext cx="3106737" cy="649288"/>
          </a:xfrm>
          <a:prstGeom prst="flowChartAlternateProcess">
            <a:avLst/>
          </a:prstGeom>
          <a:solidFill>
            <a:srgbClr val="FF0000">
              <a:alpha val="89803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>
                <a:solidFill>
                  <a:srgbClr val="FFFFFF"/>
                </a:solidFill>
                <a:latin typeface="Calibri" pitchFamily="34" charset="0"/>
                <a:ea typeface="MS Pゴシック"/>
                <a:cs typeface="MS Pゴシック"/>
              </a:rPr>
              <a:t>Tisak etiketa i ambalaže</a:t>
            </a:r>
            <a:endParaRPr lang="en-US" b="1">
              <a:solidFill>
                <a:srgbClr val="FFFFFF"/>
              </a:solidFill>
              <a:latin typeface="Calibri" pitchFamily="34" charset="0"/>
              <a:ea typeface="MS Pゴシック"/>
              <a:cs typeface="MS Pゴシック"/>
            </a:endParaRPr>
          </a:p>
        </p:txBody>
      </p:sp>
      <p:sp>
        <p:nvSpPr>
          <p:cNvPr id="137219" name="AutoShape 8"/>
          <p:cNvSpPr>
            <a:spLocks noChangeArrowheads="1"/>
          </p:cNvSpPr>
          <p:nvPr/>
        </p:nvSpPr>
        <p:spPr bwMode="auto">
          <a:xfrm>
            <a:off x="485775" y="873125"/>
            <a:ext cx="3106738" cy="623888"/>
          </a:xfrm>
          <a:prstGeom prst="flowChartAlternateProcess">
            <a:avLst/>
          </a:prstGeom>
          <a:solidFill>
            <a:srgbClr val="FF0000">
              <a:alpha val="89803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>
                <a:solidFill>
                  <a:srgbClr val="FFFFFF"/>
                </a:solidFill>
                <a:latin typeface="Calibri" pitchFamily="34" charset="0"/>
                <a:ea typeface="MS Pゴシック"/>
                <a:cs typeface="MS Pゴシック"/>
              </a:rPr>
              <a:t>Dokumentni i komercijalni tisak</a:t>
            </a:r>
            <a:endParaRPr lang="en-US" b="1">
              <a:solidFill>
                <a:srgbClr val="FFFFFF"/>
              </a:solidFill>
              <a:latin typeface="Calibri" pitchFamily="34" charset="0"/>
              <a:ea typeface="MS Pゴシック"/>
              <a:cs typeface="MS Pゴシック"/>
            </a:endParaRPr>
          </a:p>
        </p:txBody>
      </p:sp>
      <p:sp>
        <p:nvSpPr>
          <p:cNvPr id="137220" name="Rectangle 2"/>
          <p:cNvSpPr>
            <a:spLocks noGrp="1"/>
          </p:cNvSpPr>
          <p:nvPr>
            <p:ph type="title"/>
          </p:nvPr>
        </p:nvSpPr>
        <p:spPr>
          <a:xfrm>
            <a:off x="409575" y="-87313"/>
            <a:ext cx="8229600" cy="901701"/>
          </a:xfrm>
        </p:spPr>
        <p:txBody>
          <a:bodyPr lIns="91430" tIns="45715" rIns="91430" bIns="45715"/>
          <a:lstStyle/>
          <a:p>
            <a:r>
              <a:rPr lang="en-US" sz="3600" b="1" smtClean="0">
                <a:solidFill>
                  <a:srgbClr val="FFC000"/>
                </a:solidFill>
                <a:latin typeface="Calibri" pitchFamily="34" charset="0"/>
                <a:ea typeface="ＭＳ Ｐゴシック"/>
              </a:rPr>
              <a:t>Xeikon – </a:t>
            </a:r>
            <a:r>
              <a:rPr lang="sl-SI" sz="3600" b="1" smtClean="0">
                <a:solidFill>
                  <a:srgbClr val="FFC000"/>
                </a:solidFill>
                <a:latin typeface="Calibri" pitchFamily="34" charset="0"/>
                <a:ea typeface="ＭＳ Ｐゴシック"/>
              </a:rPr>
              <a:t>Koja područja pokrivamo?</a:t>
            </a:r>
            <a:endParaRPr lang="en-US" sz="3600" b="1" smtClean="0">
              <a:solidFill>
                <a:srgbClr val="FFC000"/>
              </a:solidFill>
              <a:latin typeface="Calibri" pitchFamily="34" charset="0"/>
              <a:ea typeface="ＭＳ Ｐゴシック"/>
            </a:endParaRPr>
          </a:p>
        </p:txBody>
      </p:sp>
      <p:pic>
        <p:nvPicPr>
          <p:cNvPr id="137221" name="Picture 4" descr="Xeikon_8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6463" y="1744663"/>
            <a:ext cx="16922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2" name="Picture 5" descr="60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025" y="2595563"/>
            <a:ext cx="24098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3" name="Picture 7" descr="logo_1200_v3_curv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4713" y="1712913"/>
            <a:ext cx="35401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4" name="Picture 8" descr="logo_1200_v3_curv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2013" y="2865438"/>
            <a:ext cx="35401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5" name="Text Box 10"/>
          <p:cNvSpPr txBox="1">
            <a:spLocks noChangeArrowheads="1"/>
          </p:cNvSpPr>
          <p:nvPr/>
        </p:nvSpPr>
        <p:spPr bwMode="auto">
          <a:xfrm>
            <a:off x="2241550" y="1712913"/>
            <a:ext cx="1350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alibri" pitchFamily="34" charset="0"/>
                <a:ea typeface="MS Pゴシック"/>
                <a:cs typeface="MS Pゴシック"/>
              </a:rPr>
              <a:t>Xeikon 8</a:t>
            </a:r>
            <a:r>
              <a:rPr lang="sl-SI" b="1">
                <a:solidFill>
                  <a:srgbClr val="000000"/>
                </a:solidFill>
                <a:latin typeface="Calibri" pitchFamily="34" charset="0"/>
                <a:ea typeface="MS Pゴシック"/>
                <a:cs typeface="MS Pゴシック"/>
              </a:rPr>
              <a:t>8</a:t>
            </a:r>
            <a:r>
              <a:rPr lang="en-US" b="1">
                <a:solidFill>
                  <a:srgbClr val="000000"/>
                </a:solidFill>
                <a:latin typeface="Calibri" pitchFamily="34" charset="0"/>
                <a:ea typeface="MS Pゴシック"/>
                <a:cs typeface="MS Pゴシック"/>
              </a:rPr>
              <a:t>00</a:t>
            </a:r>
          </a:p>
        </p:txBody>
      </p:sp>
      <p:sp>
        <p:nvSpPr>
          <p:cNvPr id="137226" name="Text Box 12"/>
          <p:cNvSpPr txBox="1">
            <a:spLocks noChangeArrowheads="1"/>
          </p:cNvSpPr>
          <p:nvPr/>
        </p:nvSpPr>
        <p:spPr bwMode="auto">
          <a:xfrm>
            <a:off x="2243138" y="4405313"/>
            <a:ext cx="1350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alibri" pitchFamily="34" charset="0"/>
                <a:ea typeface="MS Pゴシック"/>
                <a:cs typeface="MS Pゴシック"/>
              </a:rPr>
              <a:t>Xeikon </a:t>
            </a:r>
            <a:r>
              <a:rPr lang="sl-SI" b="1">
                <a:solidFill>
                  <a:srgbClr val="000000"/>
                </a:solidFill>
                <a:latin typeface="Calibri" pitchFamily="34" charset="0"/>
                <a:ea typeface="MS Pゴシック"/>
                <a:cs typeface="MS Pゴシック"/>
              </a:rPr>
              <a:t>8500</a:t>
            </a:r>
            <a:endParaRPr lang="en-US" b="1">
              <a:solidFill>
                <a:srgbClr val="000000"/>
              </a:solidFill>
              <a:latin typeface="Calibri" pitchFamily="34" charset="0"/>
              <a:ea typeface="MS Pゴシック"/>
              <a:cs typeface="MS Pゴシック"/>
            </a:endParaRPr>
          </a:p>
        </p:txBody>
      </p:sp>
      <p:sp>
        <p:nvSpPr>
          <p:cNvPr id="137227" name="Text Box 13"/>
          <p:cNvSpPr txBox="1">
            <a:spLocks noChangeArrowheads="1"/>
          </p:cNvSpPr>
          <p:nvPr/>
        </p:nvSpPr>
        <p:spPr bwMode="auto">
          <a:xfrm>
            <a:off x="2286000" y="3046413"/>
            <a:ext cx="1350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alibri" pitchFamily="34" charset="0"/>
                <a:ea typeface="MS Pゴシック"/>
                <a:cs typeface="MS Pゴシック"/>
              </a:rPr>
              <a:t>Xeikon </a:t>
            </a:r>
            <a:r>
              <a:rPr lang="sl-SI" b="1">
                <a:solidFill>
                  <a:srgbClr val="000000"/>
                </a:solidFill>
                <a:latin typeface="Calibri" pitchFamily="34" charset="0"/>
                <a:ea typeface="MS Pゴシック"/>
                <a:cs typeface="MS Pゴシック"/>
              </a:rPr>
              <a:t>86</a:t>
            </a:r>
            <a:r>
              <a:rPr lang="en-US" b="1">
                <a:solidFill>
                  <a:srgbClr val="000000"/>
                </a:solidFill>
                <a:latin typeface="Calibri" pitchFamily="34" charset="0"/>
                <a:ea typeface="MS Pゴシック"/>
                <a:cs typeface="MS Pゴシック"/>
              </a:rPr>
              <a:t>00</a:t>
            </a:r>
          </a:p>
        </p:txBody>
      </p:sp>
      <p:sp>
        <p:nvSpPr>
          <p:cNvPr id="137228" name="Text Box 14"/>
          <p:cNvSpPr txBox="1">
            <a:spLocks noChangeArrowheads="1"/>
          </p:cNvSpPr>
          <p:nvPr/>
        </p:nvSpPr>
        <p:spPr bwMode="auto">
          <a:xfrm>
            <a:off x="3783013" y="2257425"/>
            <a:ext cx="1849437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l-SI" b="1">
                <a:solidFill>
                  <a:srgbClr val="000000"/>
                </a:solidFill>
                <a:latin typeface="Calibri" pitchFamily="34" charset="0"/>
                <a:ea typeface="MS Pゴシック"/>
                <a:cs typeface="MS Pゴシック"/>
              </a:rPr>
              <a:t>Front End stanica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alibri" pitchFamily="34" charset="0"/>
                <a:ea typeface="MS Pゴシック"/>
                <a:cs typeface="MS Pゴシック"/>
              </a:rPr>
              <a:t>X-800  </a:t>
            </a:r>
            <a:r>
              <a:rPr lang="sl-SI" b="1">
                <a:solidFill>
                  <a:srgbClr val="000000"/>
                </a:solidFill>
                <a:latin typeface="Calibri" pitchFamily="34" charset="0"/>
                <a:ea typeface="MS Pゴシック"/>
                <a:cs typeface="MS Pゴシック"/>
              </a:rPr>
              <a:t>RIP</a:t>
            </a:r>
            <a:endParaRPr lang="en-US" b="1">
              <a:solidFill>
                <a:srgbClr val="000000"/>
              </a:solidFill>
              <a:latin typeface="Calibri" pitchFamily="34" charset="0"/>
              <a:ea typeface="MS Pゴシック"/>
              <a:cs typeface="MS Pゴシック"/>
            </a:endParaRPr>
          </a:p>
        </p:txBody>
      </p:sp>
      <p:pic>
        <p:nvPicPr>
          <p:cNvPr id="137229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63" y="2952750"/>
            <a:ext cx="1557337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30" name="Picture 16" descr="500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50925" y="4078288"/>
            <a:ext cx="1692275" cy="1514475"/>
          </a:xfrm>
        </p:spPr>
      </p:pic>
      <p:sp>
        <p:nvSpPr>
          <p:cNvPr id="137231" name="Text Box 18"/>
          <p:cNvSpPr txBox="1">
            <a:spLocks noChangeArrowheads="1"/>
          </p:cNvSpPr>
          <p:nvPr/>
        </p:nvSpPr>
        <p:spPr bwMode="auto">
          <a:xfrm>
            <a:off x="5953125" y="1547813"/>
            <a:ext cx="1920875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alibri" pitchFamily="34" charset="0"/>
                <a:ea typeface="MS Pゴシック"/>
                <a:cs typeface="MS Pゴシック"/>
              </a:rPr>
              <a:t>Xeikon 3000 </a:t>
            </a:r>
            <a:r>
              <a:rPr lang="sl-SI" b="1">
                <a:solidFill>
                  <a:srgbClr val="000000"/>
                </a:solidFill>
                <a:latin typeface="Calibri" pitchFamily="34" charset="0"/>
                <a:ea typeface="MS Pゴシック"/>
                <a:cs typeface="MS Pゴシック"/>
              </a:rPr>
              <a:t>s</a:t>
            </a:r>
            <a:r>
              <a:rPr lang="en-US" b="1">
                <a:solidFill>
                  <a:srgbClr val="000000"/>
                </a:solidFill>
                <a:latin typeface="Calibri" pitchFamily="34" charset="0"/>
                <a:ea typeface="MS Pゴシック"/>
                <a:cs typeface="MS Pゴシック"/>
              </a:rPr>
              <a:t>eri</a:t>
            </a:r>
            <a:r>
              <a:rPr lang="sl-SI" b="1">
                <a:solidFill>
                  <a:srgbClr val="000000"/>
                </a:solidFill>
                <a:latin typeface="Calibri" pitchFamily="34" charset="0"/>
                <a:ea typeface="MS Pゴシック"/>
                <a:cs typeface="MS Pゴシック"/>
              </a:rPr>
              <a:t>ja</a:t>
            </a:r>
          </a:p>
          <a:p>
            <a:pPr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en-US" b="1">
                <a:solidFill>
                  <a:srgbClr val="000000"/>
                </a:solidFill>
                <a:latin typeface="Calibri" pitchFamily="34" charset="0"/>
                <a:ea typeface="MS Pゴシック"/>
                <a:cs typeface="MS Pゴシック"/>
              </a:rPr>
              <a:t>Xeikon 3030</a:t>
            </a:r>
            <a:endParaRPr lang="sl-SI" b="1">
              <a:solidFill>
                <a:srgbClr val="000000"/>
              </a:solidFill>
              <a:latin typeface="Calibri" pitchFamily="34" charset="0"/>
              <a:ea typeface="MS Pゴシック"/>
              <a:cs typeface="MS Pゴシック"/>
            </a:endParaRPr>
          </a:p>
          <a:p>
            <a:pPr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en-US" b="1">
                <a:solidFill>
                  <a:srgbClr val="000000"/>
                </a:solidFill>
                <a:latin typeface="Calibri" pitchFamily="34" charset="0"/>
                <a:ea typeface="MS Pゴシック"/>
                <a:cs typeface="MS Pゴシック"/>
              </a:rPr>
              <a:t>Xeikon 303</a:t>
            </a:r>
            <a:r>
              <a:rPr lang="sl-SI" b="1">
                <a:solidFill>
                  <a:srgbClr val="000000"/>
                </a:solidFill>
                <a:latin typeface="Calibri" pitchFamily="34" charset="0"/>
                <a:ea typeface="MS Pゴシック"/>
                <a:cs typeface="MS Pゴシック"/>
              </a:rPr>
              <a:t>0+</a:t>
            </a:r>
            <a:endParaRPr lang="en-US" b="1">
              <a:solidFill>
                <a:srgbClr val="000000"/>
              </a:solidFill>
              <a:latin typeface="Calibri" pitchFamily="34" charset="0"/>
              <a:ea typeface="MS Pゴシック"/>
              <a:cs typeface="MS Pゴシック"/>
            </a:endParaRPr>
          </a:p>
          <a:p>
            <a:pPr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en-US" b="1">
                <a:solidFill>
                  <a:srgbClr val="000000"/>
                </a:solidFill>
                <a:latin typeface="Calibri" pitchFamily="34" charset="0"/>
                <a:ea typeface="MS Pゴシック"/>
                <a:cs typeface="MS Pゴシック"/>
              </a:rPr>
              <a:t>Xeikon 3050</a:t>
            </a:r>
          </a:p>
          <a:p>
            <a:pPr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en-US" b="1">
                <a:solidFill>
                  <a:srgbClr val="000000"/>
                </a:solidFill>
                <a:latin typeface="Calibri" pitchFamily="34" charset="0"/>
                <a:ea typeface="MS Pゴシック"/>
                <a:cs typeface="MS Pゴシック"/>
              </a:rPr>
              <a:t>Xeikon 3300</a:t>
            </a:r>
          </a:p>
          <a:p>
            <a:pPr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en-US" b="1">
                <a:solidFill>
                  <a:srgbClr val="000000"/>
                </a:solidFill>
                <a:latin typeface="Calibri" pitchFamily="34" charset="0"/>
                <a:ea typeface="MS Pゴシック"/>
                <a:cs typeface="MS Pゴシック"/>
              </a:rPr>
              <a:t>Xeikon 3500</a:t>
            </a:r>
          </a:p>
        </p:txBody>
      </p:sp>
      <p:pic>
        <p:nvPicPr>
          <p:cNvPr id="137232" name="Picture 20" descr="logo_1200_v3_curv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4713" y="4314825"/>
            <a:ext cx="352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33" name="Picture 22" descr="logo_1200_v3_curv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7938" y="3671888"/>
            <a:ext cx="35401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34" name="Line 25"/>
          <p:cNvSpPr>
            <a:spLocks noChangeShapeType="1"/>
          </p:cNvSpPr>
          <p:nvPr/>
        </p:nvSpPr>
        <p:spPr bwMode="auto">
          <a:xfrm>
            <a:off x="3594100" y="2347913"/>
            <a:ext cx="11113" cy="2847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137235" name="Line 26"/>
          <p:cNvSpPr>
            <a:spLocks noChangeShapeType="1"/>
          </p:cNvSpPr>
          <p:nvPr/>
        </p:nvSpPr>
        <p:spPr bwMode="auto">
          <a:xfrm flipH="1">
            <a:off x="2146300" y="2347913"/>
            <a:ext cx="14589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137236" name="Line 27"/>
          <p:cNvSpPr>
            <a:spLocks noChangeShapeType="1"/>
          </p:cNvSpPr>
          <p:nvPr/>
        </p:nvSpPr>
        <p:spPr bwMode="auto">
          <a:xfrm flipH="1">
            <a:off x="2809875" y="3827463"/>
            <a:ext cx="7953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137237" name="Line 28"/>
          <p:cNvSpPr>
            <a:spLocks noChangeShapeType="1"/>
          </p:cNvSpPr>
          <p:nvPr/>
        </p:nvSpPr>
        <p:spPr bwMode="auto">
          <a:xfrm flipH="1">
            <a:off x="2579688" y="5195888"/>
            <a:ext cx="10366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137238" name="Line 29"/>
          <p:cNvSpPr>
            <a:spLocks noChangeShapeType="1"/>
          </p:cNvSpPr>
          <p:nvPr/>
        </p:nvSpPr>
        <p:spPr bwMode="auto">
          <a:xfrm flipH="1">
            <a:off x="3592513" y="3500438"/>
            <a:ext cx="6651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137239" name="Line 30"/>
          <p:cNvSpPr>
            <a:spLocks noChangeShapeType="1"/>
          </p:cNvSpPr>
          <p:nvPr/>
        </p:nvSpPr>
        <p:spPr bwMode="auto">
          <a:xfrm flipH="1">
            <a:off x="5057775" y="3502025"/>
            <a:ext cx="6651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137240" name="Line 31"/>
          <p:cNvSpPr>
            <a:spLocks noChangeShapeType="1"/>
          </p:cNvSpPr>
          <p:nvPr/>
        </p:nvSpPr>
        <p:spPr bwMode="auto">
          <a:xfrm>
            <a:off x="5707063" y="2152650"/>
            <a:ext cx="12700" cy="1636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137241" name="Line 32"/>
          <p:cNvSpPr>
            <a:spLocks noChangeShapeType="1"/>
          </p:cNvSpPr>
          <p:nvPr/>
        </p:nvSpPr>
        <p:spPr bwMode="auto">
          <a:xfrm>
            <a:off x="5707063" y="2152650"/>
            <a:ext cx="2873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137242" name="Line 32"/>
          <p:cNvSpPr>
            <a:spLocks noChangeShapeType="1"/>
          </p:cNvSpPr>
          <p:nvPr/>
        </p:nvSpPr>
        <p:spPr bwMode="auto">
          <a:xfrm>
            <a:off x="5700713" y="2551113"/>
            <a:ext cx="3111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137243" name="Line 32"/>
          <p:cNvSpPr>
            <a:spLocks noChangeShapeType="1"/>
          </p:cNvSpPr>
          <p:nvPr/>
        </p:nvSpPr>
        <p:spPr bwMode="auto">
          <a:xfrm>
            <a:off x="5724525" y="3789363"/>
            <a:ext cx="2873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137244" name="Line 32"/>
          <p:cNvSpPr>
            <a:spLocks noChangeShapeType="1"/>
          </p:cNvSpPr>
          <p:nvPr/>
        </p:nvSpPr>
        <p:spPr bwMode="auto">
          <a:xfrm>
            <a:off x="5724525" y="2952750"/>
            <a:ext cx="2873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137245" name="Line 32"/>
          <p:cNvSpPr>
            <a:spLocks noChangeShapeType="1"/>
          </p:cNvSpPr>
          <p:nvPr/>
        </p:nvSpPr>
        <p:spPr bwMode="auto">
          <a:xfrm>
            <a:off x="5719763" y="3411538"/>
            <a:ext cx="2873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3450"/>
          </a:xfrm>
        </p:spPr>
        <p:txBody>
          <a:bodyPr/>
          <a:lstStyle/>
          <a:p>
            <a:pPr eaLnBrk="1" hangingPunct="1"/>
            <a:r>
              <a:rPr lang="sl-SI" sz="3600" b="1" smtClean="0">
                <a:solidFill>
                  <a:srgbClr val="FFC000"/>
                </a:solidFill>
                <a:latin typeface="Calibri" pitchFamily="34" charset="0"/>
                <a:ea typeface="ＭＳ Ｐゴシック"/>
              </a:rPr>
              <a:t>   </a:t>
            </a:r>
            <a:r>
              <a:rPr lang="en-US" sz="3600" b="1" smtClean="0">
                <a:solidFill>
                  <a:srgbClr val="FFC000"/>
                </a:solidFill>
                <a:latin typeface="Calibri" pitchFamily="34" charset="0"/>
                <a:ea typeface="ＭＳ Ｐゴシック"/>
              </a:rPr>
              <a:t>X</a:t>
            </a:r>
            <a:r>
              <a:rPr lang="sl-SI" sz="3600" b="1" smtClean="0">
                <a:solidFill>
                  <a:srgbClr val="FFC000"/>
                </a:solidFill>
                <a:latin typeface="Calibri" pitchFamily="34" charset="0"/>
                <a:ea typeface="ＭＳ Ｐゴシック"/>
              </a:rPr>
              <a:t>eikon strojevi za tiskanje etiketa i ambalaže</a:t>
            </a:r>
            <a:endParaRPr lang="en-GB" sz="3600" b="1" smtClean="0">
              <a:solidFill>
                <a:srgbClr val="FFC000"/>
              </a:solidFill>
              <a:latin typeface="Calibri" pitchFamily="34" charset="0"/>
              <a:ea typeface="ＭＳ Ｐゴシック"/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752475" y="1238250"/>
            <a:ext cx="7934325" cy="488791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sl-SI" b="1" dirty="0" smtClean="0">
                <a:solidFill>
                  <a:schemeClr val="tx1"/>
                </a:solidFill>
                <a:latin typeface="Calibri" pitchFamily="34" charset="0"/>
                <a:cs typeface="+mn-cs"/>
              </a:rPr>
              <a:t>Samoljepljive etikete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+mn-cs"/>
              </a:rPr>
              <a:t> (SAL)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sl-SI" sz="1800" dirty="0" smtClean="0">
                <a:solidFill>
                  <a:schemeClr val="tx1"/>
                </a:solidFill>
                <a:latin typeface="Calibri" pitchFamily="34" charset="0"/>
              </a:rPr>
              <a:t>Vino i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sl-SI" sz="1800" dirty="0" smtClean="0">
                <a:solidFill>
                  <a:schemeClr val="tx1"/>
                </a:solidFill>
                <a:latin typeface="Calibri" pitchFamily="34" charset="0"/>
              </a:rPr>
              <a:t>jaka alkoholna pića</a:t>
            </a:r>
            <a:endParaRPr lang="en-U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sl-SI" sz="1800" dirty="0" smtClean="0">
                <a:solidFill>
                  <a:schemeClr val="tx1"/>
                </a:solidFill>
                <a:latin typeface="Calibri" pitchFamily="34" charset="0"/>
              </a:rPr>
              <a:t>Ostala pića</a:t>
            </a:r>
            <a:endParaRPr lang="en-U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sl-SI" sz="1800" dirty="0" smtClean="0">
                <a:solidFill>
                  <a:schemeClr val="tx1"/>
                </a:solidFill>
                <a:latin typeface="Calibri" pitchFamily="34" charset="0"/>
              </a:rPr>
              <a:t>Kozmetiku i higijenu</a:t>
            </a:r>
            <a:endParaRPr lang="en-U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sl-SI" sz="1800" dirty="0" smtClean="0">
                <a:solidFill>
                  <a:schemeClr val="tx1"/>
                </a:solidFill>
                <a:latin typeface="Calibri" pitchFamily="34" charset="0"/>
              </a:rPr>
              <a:t>Industrija</a:t>
            </a:r>
            <a:endParaRPr lang="en-U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sl-SI" sz="1800" dirty="0" smtClean="0">
                <a:solidFill>
                  <a:schemeClr val="tx1"/>
                </a:solidFill>
                <a:latin typeface="Calibri" pitchFamily="34" charset="0"/>
              </a:rPr>
              <a:t>Farmacija</a:t>
            </a:r>
            <a:endParaRPr lang="en-U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sl-SI" sz="1800" dirty="0" smtClean="0">
                <a:solidFill>
                  <a:schemeClr val="tx1"/>
                </a:solidFill>
                <a:latin typeface="Calibri" pitchFamily="34" charset="0"/>
              </a:rPr>
              <a:t>Hrana</a:t>
            </a:r>
            <a:endParaRPr lang="en-U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–"/>
              <a:defRPr/>
            </a:pPr>
            <a:endParaRPr lang="sl-SI" dirty="0" smtClean="0">
              <a:solidFill>
                <a:schemeClr val="tx1"/>
              </a:solidFill>
            </a:endParaRPr>
          </a:p>
          <a:p>
            <a:pPr marL="457200" lvl="1" indent="0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sl-SI" b="1" dirty="0" smtClean="0">
                <a:solidFill>
                  <a:schemeClr val="tx1"/>
                </a:solidFill>
                <a:latin typeface="Calibri" pitchFamily="34" charset="0"/>
                <a:cs typeface="+mn-cs"/>
              </a:rPr>
              <a:t>Složive kutije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+mn-cs"/>
              </a:rPr>
              <a:t> (FC)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sl-SI" dirty="0" smtClean="0">
              <a:solidFill>
                <a:schemeClr val="tx1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sl-SI" dirty="0">
              <a:cs typeface="+mn-cs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sl-SI" dirty="0" smtClean="0">
              <a:solidFill>
                <a:schemeClr val="tx1"/>
              </a:solidFill>
              <a:cs typeface="+mn-cs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sl-SI" b="1" dirty="0" smtClean="0">
                <a:solidFill>
                  <a:schemeClr val="tx1"/>
                </a:solidFill>
                <a:latin typeface="Calibri" pitchFamily="34" charset="0"/>
                <a:cs typeface="+mn-cs"/>
              </a:rPr>
              <a:t>Termo </a:t>
            </a:r>
            <a:r>
              <a:rPr lang="sl-SI" b="1" dirty="0">
                <a:solidFill>
                  <a:schemeClr val="tx1"/>
                </a:solidFill>
                <a:latin typeface="Calibri" pitchFamily="34" charset="0"/>
                <a:cs typeface="+mn-cs"/>
              </a:rPr>
              <a:t>t</a:t>
            </a:r>
            <a:r>
              <a:rPr lang="sl-SI" b="1" dirty="0" smtClean="0">
                <a:solidFill>
                  <a:schemeClr val="tx1"/>
                </a:solidFill>
                <a:latin typeface="Calibri" pitchFamily="34" charset="0"/>
                <a:cs typeface="+mn-cs"/>
              </a:rPr>
              <a:t>ransfer etikete 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+mn-cs"/>
              </a:rPr>
              <a:t>(</a:t>
            </a:r>
            <a:r>
              <a:rPr lang="sl-SI" b="1" dirty="0" smtClean="0">
                <a:solidFill>
                  <a:schemeClr val="tx1"/>
                </a:solidFill>
                <a:latin typeface="Calibri" pitchFamily="34" charset="0"/>
                <a:cs typeface="+mn-cs"/>
              </a:rPr>
              <a:t>HTL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+mn-cs"/>
              </a:rPr>
              <a:t>)</a:t>
            </a:r>
            <a:endParaRPr lang="en-US" b="1" dirty="0">
              <a:solidFill>
                <a:schemeClr val="tx1"/>
              </a:solidFill>
              <a:latin typeface="Calibri" pitchFamily="34" charset="0"/>
              <a:cs typeface="+mn-cs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sl-SI" sz="1800" dirty="0" smtClean="0">
                <a:solidFill>
                  <a:schemeClr val="tx1"/>
                </a:solidFill>
                <a:latin typeface="Calibri" pitchFamily="34" charset="0"/>
              </a:rPr>
              <a:t>Dekoracija na plastiko</a:t>
            </a:r>
            <a:endParaRPr lang="en-US" sz="1800" dirty="0">
              <a:solidFill>
                <a:schemeClr val="tx1"/>
              </a:solidFill>
              <a:latin typeface="Calibri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sl-SI" sz="1800" dirty="0" smtClean="0">
                <a:solidFill>
                  <a:schemeClr val="tx1"/>
                </a:solidFill>
                <a:latin typeface="Calibri" pitchFamily="34" charset="0"/>
              </a:rPr>
              <a:t>Inmold etikete</a:t>
            </a:r>
            <a:endParaRPr lang="en-US" sz="1800" dirty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sl-SI" dirty="0">
              <a:cs typeface="+mn-cs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1382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1025" y="3144838"/>
            <a:ext cx="42862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4"/>
          <a:srcRect l="26501" t="-102"/>
          <a:stretch>
            <a:fillRect/>
          </a:stretch>
        </p:blipFill>
        <p:spPr bwMode="auto">
          <a:xfrm>
            <a:off x="4267200" y="1570038"/>
            <a:ext cx="44100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4325" y="4794250"/>
            <a:ext cx="4695825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1"/>
          <p:cNvSpPr>
            <a:spLocks noGrp="1"/>
          </p:cNvSpPr>
          <p:nvPr>
            <p:ph type="title"/>
          </p:nvPr>
        </p:nvSpPr>
        <p:spPr>
          <a:xfrm>
            <a:off x="400050" y="0"/>
            <a:ext cx="8286750" cy="771525"/>
          </a:xfrm>
        </p:spPr>
        <p:txBody>
          <a:bodyPr/>
          <a:lstStyle/>
          <a:p>
            <a:r>
              <a:rPr lang="sl-SI" sz="3600" b="1" smtClean="0">
                <a:solidFill>
                  <a:srgbClr val="FFC000"/>
                </a:solidFill>
                <a:latin typeface="Calibri" pitchFamily="34" charset="0"/>
                <a:ea typeface="ＭＳ Ｐゴシック"/>
              </a:rPr>
              <a:t>Zašto</a:t>
            </a:r>
            <a:r>
              <a:rPr lang="en-US" sz="3600" b="1" smtClean="0">
                <a:solidFill>
                  <a:srgbClr val="FFC000"/>
                </a:solidFill>
                <a:latin typeface="Calibri" pitchFamily="34" charset="0"/>
                <a:ea typeface="ＭＳ Ｐゴシック"/>
              </a:rPr>
              <a:t> </a:t>
            </a:r>
            <a:r>
              <a:rPr lang="sl-SI" sz="3600" b="1" smtClean="0">
                <a:solidFill>
                  <a:srgbClr val="FFC000"/>
                </a:solidFill>
                <a:latin typeface="Calibri" pitchFamily="34" charset="0"/>
                <a:ea typeface="ＭＳ Ｐゴシック"/>
              </a:rPr>
              <a:t>Xeikon tehnologija?</a:t>
            </a:r>
            <a:endParaRPr lang="nl-BE" sz="3600" b="1" smtClean="0">
              <a:solidFill>
                <a:srgbClr val="FFC000"/>
              </a:solidFill>
              <a:latin typeface="Calibri" pitchFamily="34" charset="0"/>
              <a:ea typeface="ＭＳ Ｐゴシック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sl-SI" b="1" dirty="0" smtClean="0">
                <a:latin typeface="Calibri" pitchFamily="34" charset="0"/>
                <a:cs typeface="+mn-cs"/>
              </a:rPr>
              <a:t>Moguča nadogradnja</a:t>
            </a:r>
          </a:p>
          <a:p>
            <a:pPr>
              <a:buFont typeface="Arial" pitchFamily="34" charset="0"/>
              <a:buChar char="•"/>
              <a:defRPr/>
            </a:pPr>
            <a:endParaRPr lang="sl-SI" b="1" dirty="0" smtClean="0">
              <a:latin typeface="Calibri" pitchFamily="34" charset="0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sl-SI" dirty="0" smtClean="0">
                <a:latin typeface="Calibri" pitchFamily="34" charset="0"/>
                <a:cs typeface="+mn-cs"/>
              </a:rPr>
              <a:t>   </a:t>
            </a:r>
            <a:r>
              <a:rPr lang="en-US" dirty="0" smtClean="0">
                <a:latin typeface="Calibri" pitchFamily="34" charset="0"/>
                <a:cs typeface="+mn-cs"/>
              </a:rPr>
              <a:t>Xeikon </a:t>
            </a:r>
            <a:r>
              <a:rPr lang="en-US" dirty="0">
                <a:latin typeface="Calibri" pitchFamily="34" charset="0"/>
                <a:cs typeface="+mn-cs"/>
              </a:rPr>
              <a:t>3030/3050 – </a:t>
            </a:r>
            <a:r>
              <a:rPr lang="en-US" dirty="0" smtClean="0">
                <a:latin typeface="Calibri" pitchFamily="34" charset="0"/>
                <a:cs typeface="+mn-cs"/>
              </a:rPr>
              <a:t>5</a:t>
            </a:r>
            <a:r>
              <a:rPr lang="sl-SI" dirty="0" smtClean="0">
                <a:latin typeface="Calibri" pitchFamily="34" charset="0"/>
                <a:cs typeface="+mn-cs"/>
              </a:rPr>
              <a:t> boja</a:t>
            </a:r>
            <a:endParaRPr lang="en-US" dirty="0">
              <a:latin typeface="Calibri" pitchFamily="34" charset="0"/>
              <a:cs typeface="+mn-cs"/>
            </a:endParaRPr>
          </a:p>
          <a:p>
            <a:pPr lvl="1">
              <a:buFont typeface="Arial" pitchFamily="34" charset="0"/>
              <a:buChar char="–"/>
              <a:defRPr/>
            </a:pPr>
            <a:r>
              <a:rPr lang="sl-SI" sz="1800" dirty="0" smtClean="0">
                <a:latin typeface="Calibri" pitchFamily="34" charset="0"/>
              </a:rPr>
              <a:t>Početni stroj</a:t>
            </a:r>
            <a:endParaRPr lang="en-US" sz="1800" dirty="0">
              <a:latin typeface="Calibri" pitchFamily="34" charset="0"/>
            </a:endParaRPr>
          </a:p>
          <a:p>
            <a:pPr lvl="1">
              <a:buFont typeface="Arial" pitchFamily="34" charset="0"/>
              <a:buChar char="–"/>
              <a:defRPr/>
            </a:pPr>
            <a:r>
              <a:rPr lang="sl-SI" sz="1800" dirty="0" smtClean="0">
                <a:latin typeface="Calibri" pitchFamily="34" charset="0"/>
              </a:rPr>
              <a:t>Manji volumen tiska</a:t>
            </a:r>
            <a:endParaRPr lang="en-US" sz="1800" dirty="0">
              <a:latin typeface="Calibri" pitchFamily="34" charset="0"/>
            </a:endParaRPr>
          </a:p>
          <a:p>
            <a:pPr lvl="1">
              <a:buFont typeface="Arial" pitchFamily="34" charset="0"/>
              <a:buChar char="–"/>
              <a:defRPr/>
            </a:pPr>
            <a:r>
              <a:rPr lang="sl-SI" sz="1800" dirty="0" smtClean="0">
                <a:latin typeface="Calibri" pitchFamily="34" charset="0"/>
              </a:rPr>
              <a:t>Etikete</a:t>
            </a:r>
            <a:r>
              <a:rPr lang="en-US" sz="1800" dirty="0" smtClean="0">
                <a:latin typeface="Calibri" pitchFamily="34" charset="0"/>
              </a:rPr>
              <a:t>, </a:t>
            </a:r>
            <a:r>
              <a:rPr lang="sl-SI" sz="1800" dirty="0" smtClean="0">
                <a:latin typeface="Calibri" pitchFamily="34" charset="0"/>
              </a:rPr>
              <a:t>k</a:t>
            </a:r>
            <a:r>
              <a:rPr lang="en-US" sz="1800" dirty="0" smtClean="0">
                <a:latin typeface="Calibri" pitchFamily="34" charset="0"/>
              </a:rPr>
              <a:t>arton</a:t>
            </a:r>
            <a:r>
              <a:rPr lang="en-US" sz="1800" dirty="0">
                <a:latin typeface="Calibri" pitchFamily="34" charset="0"/>
              </a:rPr>
              <a:t>, </a:t>
            </a:r>
            <a:r>
              <a:rPr lang="en-US" sz="1800" dirty="0" smtClean="0">
                <a:latin typeface="Calibri" pitchFamily="34" charset="0"/>
              </a:rPr>
              <a:t>transfer, </a:t>
            </a:r>
            <a:r>
              <a:rPr lang="en-US" sz="1800" dirty="0">
                <a:latin typeface="Calibri" pitchFamily="34" charset="0"/>
              </a:rPr>
              <a:t>…</a:t>
            </a:r>
          </a:p>
          <a:p>
            <a:pPr>
              <a:buFont typeface="Arial" pitchFamily="34" charset="0"/>
              <a:buAutoNum type="arabicPeriod"/>
              <a:defRPr/>
            </a:pPr>
            <a:endParaRPr lang="sl-SI" dirty="0" smtClean="0">
              <a:latin typeface="Calibri" pitchFamily="34" charset="0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sl-SI" dirty="0" smtClean="0">
                <a:latin typeface="Calibri" pitchFamily="34" charset="0"/>
                <a:cs typeface="+mn-cs"/>
              </a:rPr>
              <a:t>   </a:t>
            </a:r>
            <a:r>
              <a:rPr lang="en-US" dirty="0" smtClean="0">
                <a:latin typeface="Calibri" pitchFamily="34" charset="0"/>
                <a:cs typeface="+mn-cs"/>
              </a:rPr>
              <a:t>Xeikon </a:t>
            </a:r>
            <a:r>
              <a:rPr lang="en-US" dirty="0">
                <a:latin typeface="Calibri" pitchFamily="34" charset="0"/>
                <a:cs typeface="+mn-cs"/>
              </a:rPr>
              <a:t>3300/3500 – </a:t>
            </a:r>
            <a:r>
              <a:rPr lang="en-US" dirty="0" smtClean="0">
                <a:latin typeface="Calibri" pitchFamily="34" charset="0"/>
                <a:cs typeface="+mn-cs"/>
              </a:rPr>
              <a:t>5</a:t>
            </a:r>
            <a:r>
              <a:rPr lang="sl-SI" dirty="0" smtClean="0">
                <a:latin typeface="Calibri" pitchFamily="34" charset="0"/>
                <a:cs typeface="+mn-cs"/>
              </a:rPr>
              <a:t> boja</a:t>
            </a:r>
            <a:endParaRPr lang="en-US" dirty="0">
              <a:latin typeface="Calibri" pitchFamily="34" charset="0"/>
              <a:cs typeface="+mn-cs"/>
            </a:endParaRPr>
          </a:p>
          <a:p>
            <a:pPr lvl="1">
              <a:buFont typeface="Arial" pitchFamily="34" charset="0"/>
              <a:buChar char="–"/>
              <a:defRPr/>
            </a:pPr>
            <a:r>
              <a:rPr lang="sl-SI" sz="1800" dirty="0" smtClean="0">
                <a:latin typeface="Calibri" pitchFamily="34" charset="0"/>
              </a:rPr>
              <a:t>Visoko produktivni stroj</a:t>
            </a:r>
            <a:endParaRPr lang="en-US" sz="1800" dirty="0">
              <a:latin typeface="Calibri" pitchFamily="34" charset="0"/>
            </a:endParaRPr>
          </a:p>
          <a:p>
            <a:pPr lvl="1">
              <a:buFont typeface="Arial" pitchFamily="34" charset="0"/>
              <a:buChar char="–"/>
              <a:defRPr/>
            </a:pPr>
            <a:r>
              <a:rPr lang="sl-SI" sz="1800" dirty="0" smtClean="0">
                <a:latin typeface="Calibri" pitchFamily="34" charset="0"/>
              </a:rPr>
              <a:t>Veliki volumen tiska</a:t>
            </a:r>
            <a:endParaRPr lang="en-US" sz="1800" dirty="0">
              <a:latin typeface="Calibri" pitchFamily="34" charset="0"/>
            </a:endParaRPr>
          </a:p>
          <a:p>
            <a:pPr lvl="1">
              <a:buFont typeface="Arial" pitchFamily="34" charset="0"/>
              <a:buChar char="–"/>
              <a:defRPr/>
            </a:pPr>
            <a:r>
              <a:rPr lang="sl-SI" sz="1800" dirty="0">
                <a:latin typeface="Calibri" pitchFamily="34" charset="0"/>
              </a:rPr>
              <a:t>Etikete</a:t>
            </a:r>
            <a:r>
              <a:rPr lang="en-US" sz="1800" dirty="0">
                <a:latin typeface="Calibri" pitchFamily="34" charset="0"/>
              </a:rPr>
              <a:t>, </a:t>
            </a:r>
            <a:r>
              <a:rPr lang="sl-SI" sz="1800" dirty="0">
                <a:latin typeface="Calibri" pitchFamily="34" charset="0"/>
              </a:rPr>
              <a:t>k</a:t>
            </a:r>
            <a:r>
              <a:rPr lang="en-US" sz="1800" dirty="0">
                <a:latin typeface="Calibri" pitchFamily="34" charset="0"/>
              </a:rPr>
              <a:t>arton, transfer, …</a:t>
            </a:r>
          </a:p>
          <a:p>
            <a:pPr>
              <a:buFont typeface="Arial" pitchFamily="34" charset="0"/>
              <a:buChar char="•"/>
              <a:defRPr/>
            </a:pPr>
            <a:endParaRPr lang="nl-BE" dirty="0">
              <a:cs typeface="+mn-cs"/>
            </a:endParaRPr>
          </a:p>
        </p:txBody>
      </p:sp>
      <p:pic>
        <p:nvPicPr>
          <p:cNvPr id="1402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6400" y="1703388"/>
            <a:ext cx="4608513" cy="36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7075" y="5248275"/>
            <a:ext cx="12223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9" name="Rectangle 2"/>
          <p:cNvSpPr>
            <a:spLocks noGrp="1"/>
          </p:cNvSpPr>
          <p:nvPr>
            <p:ph type="title"/>
          </p:nvPr>
        </p:nvSpPr>
        <p:spPr>
          <a:xfrm>
            <a:off x="381000" y="0"/>
            <a:ext cx="8255000" cy="914400"/>
          </a:xfrm>
        </p:spPr>
        <p:txBody>
          <a:bodyPr/>
          <a:lstStyle/>
          <a:p>
            <a:pPr eaLnBrk="1" hangingPunct="1"/>
            <a:r>
              <a:rPr lang="sl-SI" sz="3600" b="1" smtClean="0">
                <a:solidFill>
                  <a:srgbClr val="FFC000"/>
                </a:solidFill>
                <a:latin typeface="Calibri" pitchFamily="34" charset="0"/>
                <a:ea typeface="ＭＳ Ｐゴシック"/>
              </a:rPr>
              <a:t>Zašto Xeikon tehnologija?</a:t>
            </a:r>
            <a:endParaRPr lang="en-US" sz="3600" b="1" smtClean="0">
              <a:solidFill>
                <a:srgbClr val="FFC000"/>
              </a:solidFill>
              <a:latin typeface="Calibri" pitchFamily="34" charset="0"/>
              <a:ea typeface="ＭＳ Ｐゴシック"/>
            </a:endParaRPr>
          </a:p>
        </p:txBody>
      </p:sp>
      <p:sp>
        <p:nvSpPr>
          <p:cNvPr id="189443" name="Rectangle 3"/>
          <p:cNvSpPr>
            <a:spLocks noGrp="1"/>
          </p:cNvSpPr>
          <p:nvPr>
            <p:ph type="body" sz="half" idx="1"/>
          </p:nvPr>
        </p:nvSpPr>
        <p:spPr>
          <a:xfrm>
            <a:off x="447675" y="923925"/>
            <a:ext cx="5794375" cy="58293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sl-SI" b="1" dirty="0" smtClean="0">
                <a:latin typeface="Calibri" pitchFamily="34" charset="0"/>
                <a:cs typeface="+mn-cs"/>
              </a:rPr>
              <a:t>Jednostavna integracija</a:t>
            </a:r>
            <a:endParaRPr lang="en-US" b="1" dirty="0" smtClean="0">
              <a:latin typeface="Calibri" pitchFamily="34" charset="0"/>
              <a:cs typeface="+mn-cs"/>
            </a:endParaRP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sl-SI" sz="1800" dirty="0" smtClean="0">
                <a:latin typeface="Calibri" pitchFamily="34" charset="0"/>
              </a:rPr>
              <a:t>Isti materijali kao za ofset odnosno flexo tisak</a:t>
            </a:r>
            <a:r>
              <a:rPr lang="en-US" sz="1800" dirty="0" smtClean="0">
                <a:latin typeface="Calibri" pitchFamily="34" charset="0"/>
              </a:rPr>
              <a:t> </a:t>
            </a:r>
            <a:endParaRPr lang="sl-SI" sz="1800" dirty="0" smtClean="0">
              <a:latin typeface="Calibri" pitchFamily="34" charset="0"/>
            </a:endParaRP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sl-SI" sz="1800" dirty="0" smtClean="0">
                <a:latin typeface="Calibri" pitchFamily="34" charset="0"/>
              </a:rPr>
              <a:t>Prethodni premaz materijala nije potreban</a:t>
            </a:r>
            <a:endParaRPr lang="en-US" sz="1800" dirty="0" smtClean="0">
              <a:latin typeface="Calibri" pitchFamily="34" charset="0"/>
            </a:endParaRP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sl-SI" sz="1800" dirty="0" smtClean="0">
                <a:latin typeface="Calibri" pitchFamily="34" charset="0"/>
              </a:rPr>
              <a:t>Nije potrebna specijalna klimatizacija prostora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sz="1800" dirty="0" smtClean="0">
                <a:latin typeface="Calibri" pitchFamily="34" charset="0"/>
              </a:rPr>
              <a:t>Fle</a:t>
            </a:r>
            <a:r>
              <a:rPr lang="sl-SI" sz="1800" dirty="0" smtClean="0">
                <a:latin typeface="Calibri" pitchFamily="34" charset="0"/>
              </a:rPr>
              <a:t>ksibilan</a:t>
            </a:r>
            <a:r>
              <a:rPr lang="en-US" sz="1800" dirty="0" smtClean="0">
                <a:latin typeface="Calibri" pitchFamily="34" charset="0"/>
              </a:rPr>
              <a:t> workflow (X-800)</a:t>
            </a:r>
            <a:endParaRPr lang="sl-SI" sz="1800" dirty="0" smtClean="0">
              <a:latin typeface="Calibri" pitchFamily="34" charset="0"/>
            </a:endParaRPr>
          </a:p>
          <a:p>
            <a:pPr marL="457200" lvl="1" indent="0" eaLnBrk="1" hangingPunct="1">
              <a:buFont typeface="Arial" pitchFamily="34" charset="0"/>
              <a:buNone/>
              <a:defRPr/>
            </a:pPr>
            <a:endParaRPr lang="sl-SI" sz="1800" dirty="0" smtClean="0"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sl-SI" b="1" dirty="0" smtClean="0">
                <a:latin typeface="Calibri" pitchFamily="34" charset="0"/>
                <a:cs typeface="+mn-cs"/>
              </a:rPr>
              <a:t>Ekologija</a:t>
            </a:r>
            <a:endParaRPr lang="en-US" b="1" dirty="0" smtClean="0">
              <a:latin typeface="Calibri" pitchFamily="34" charset="0"/>
              <a:cs typeface="+mn-cs"/>
            </a:endParaRP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sl-SI" sz="1800" dirty="0" smtClean="0">
                <a:latin typeface="Calibri" pitchFamily="34" charset="0"/>
              </a:rPr>
              <a:t>Ekološko besprijekorni materijali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sl-SI" sz="1800" dirty="0" smtClean="0">
                <a:latin typeface="Calibri" pitchFamily="34" charset="0"/>
              </a:rPr>
              <a:t>Drastično smanjenje otpada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sl-SI" sz="1800" dirty="0" smtClean="0">
                <a:latin typeface="Calibri" pitchFamily="34" charset="0"/>
              </a:rPr>
              <a:t>FDA  certifikat (direktan i indirektan kontak</a:t>
            </a:r>
            <a:r>
              <a:rPr lang="sl-SI" sz="1800" dirty="0">
                <a:latin typeface="Calibri" pitchFamily="34" charset="0"/>
              </a:rPr>
              <a:t> </a:t>
            </a:r>
            <a:r>
              <a:rPr lang="sl-SI" sz="1800" dirty="0" smtClean="0">
                <a:latin typeface="Calibri" pitchFamily="34" charset="0"/>
              </a:rPr>
              <a:t>sa hranom)</a:t>
            </a:r>
            <a:endParaRPr lang="en-US" sz="1800" dirty="0" smtClean="0">
              <a:latin typeface="Calibri" pitchFamily="34" charset="0"/>
            </a:endParaRP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sl-SI" sz="1800" dirty="0" smtClean="0">
                <a:latin typeface="Calibri" pitchFamily="34" charset="0"/>
              </a:rPr>
              <a:t>Bez h</a:t>
            </a:r>
            <a:r>
              <a:rPr lang="hr-HR" sz="1800" dirty="0" smtClean="0">
                <a:latin typeface="Calibri" pitchFamily="34" charset="0"/>
              </a:rPr>
              <a:t>lapljivih organskih spojeva</a:t>
            </a:r>
            <a:endParaRPr lang="sl-SI" sz="1800" dirty="0" smtClean="0">
              <a:latin typeface="Calibri" pitchFamily="34" charset="0"/>
            </a:endParaRP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sl-SI" sz="1800" dirty="0" smtClean="0">
                <a:latin typeface="Calibri" pitchFamily="34" charset="0"/>
              </a:rPr>
              <a:t>Moguča reciklacija tiskovnog materijala</a:t>
            </a:r>
          </a:p>
          <a:p>
            <a:pPr marL="457200" lvl="1" indent="0" eaLnBrk="1" hangingPunct="1">
              <a:buFont typeface="Arial" pitchFamily="34" charset="0"/>
              <a:buNone/>
              <a:defRPr/>
            </a:pPr>
            <a:endParaRPr lang="en-US" sz="1200" dirty="0" smtClean="0"/>
          </a:p>
          <a:p>
            <a:pPr lvl="1" eaLnBrk="1" hangingPunct="1">
              <a:buFont typeface="Arial" pitchFamily="34" charset="0"/>
              <a:buChar char="–"/>
              <a:defRPr/>
            </a:pPr>
            <a:endParaRPr lang="en-US" sz="1200" dirty="0" smtClean="0"/>
          </a:p>
          <a:p>
            <a:pPr lvl="1" eaLnBrk="1" hangingPunct="1">
              <a:buFont typeface="Arial" pitchFamily="34" charset="0"/>
              <a:buChar char="–"/>
              <a:defRPr/>
            </a:pPr>
            <a:endParaRPr lang="en-US" sz="1200" dirty="0" smtClean="0"/>
          </a:p>
          <a:p>
            <a:pPr lvl="1" eaLnBrk="1" hangingPunct="1">
              <a:buFont typeface="Arial" pitchFamily="34" charset="0"/>
              <a:buChar char="–"/>
              <a:defRPr/>
            </a:pPr>
            <a:endParaRPr lang="en-US" sz="1200" baseline="30000" dirty="0" smtClean="0"/>
          </a:p>
        </p:txBody>
      </p:sp>
      <p:pic>
        <p:nvPicPr>
          <p:cNvPr id="5171" name="Picture 5" descr="C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3188" y="1884363"/>
            <a:ext cx="9048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2" name="Picture 6" descr="C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2413" y="1884363"/>
            <a:ext cx="892175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4" name="Picture 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05625" y="3376613"/>
            <a:ext cx="1643063" cy="22733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/>
          </p:cNvSpPr>
          <p:nvPr>
            <p:ph type="title"/>
          </p:nvPr>
        </p:nvSpPr>
        <p:spPr>
          <a:xfrm>
            <a:off x="390525" y="0"/>
            <a:ext cx="8245475" cy="895350"/>
          </a:xfrm>
        </p:spPr>
        <p:txBody>
          <a:bodyPr/>
          <a:lstStyle/>
          <a:p>
            <a:pPr eaLnBrk="1" hangingPunct="1"/>
            <a:r>
              <a:rPr lang="sl-SI" sz="3600" b="1" smtClean="0">
                <a:solidFill>
                  <a:srgbClr val="FFC000"/>
                </a:solidFill>
                <a:latin typeface="Calibri" pitchFamily="34" charset="0"/>
                <a:ea typeface="ＭＳ Ｐゴシック"/>
              </a:rPr>
              <a:t>Zašto Xeikon tehnologija?</a:t>
            </a:r>
            <a:endParaRPr lang="en-US" sz="3600" b="1" smtClean="0">
              <a:solidFill>
                <a:srgbClr val="FFC000"/>
              </a:solidFill>
              <a:latin typeface="Calibri" pitchFamily="34" charset="0"/>
              <a:ea typeface="ＭＳ Ｐゴシック"/>
            </a:endParaRPr>
          </a:p>
        </p:txBody>
      </p:sp>
      <p:sp>
        <p:nvSpPr>
          <p:cNvPr id="189443" name="Rectangle 3"/>
          <p:cNvSpPr>
            <a:spLocks noGrp="1"/>
          </p:cNvSpPr>
          <p:nvPr>
            <p:ph type="body" sz="half" idx="1"/>
          </p:nvPr>
        </p:nvSpPr>
        <p:spPr>
          <a:xfrm>
            <a:off x="228600" y="819150"/>
            <a:ext cx="6548438" cy="5934075"/>
          </a:xfrm>
        </p:spPr>
        <p:txBody>
          <a:bodyPr/>
          <a:lstStyle/>
          <a:p>
            <a:pPr eaLnBrk="1" hangingPunct="1"/>
            <a:r>
              <a:rPr lang="sl-SI" b="1" smtClean="0">
                <a:latin typeface="Calibri" pitchFamily="34" charset="0"/>
                <a:ea typeface="ＭＳ Ｐゴシック"/>
              </a:rPr>
              <a:t>Kvalitet</a:t>
            </a:r>
            <a:endParaRPr lang="en-US" b="1" smtClean="0">
              <a:latin typeface="Calibri" pitchFamily="34" charset="0"/>
              <a:ea typeface="ＭＳ Ｐゴシック"/>
            </a:endParaRPr>
          </a:p>
          <a:p>
            <a:pPr lvl="1" eaLnBrk="1" hangingPunct="1"/>
            <a:r>
              <a:rPr lang="sl-SI" sz="1800" smtClean="0">
                <a:latin typeface="Calibri" pitchFamily="34" charset="0"/>
                <a:ea typeface="ＭＳ Ｐゴシック"/>
              </a:rPr>
              <a:t>Rezolucija 1200 dpi (4 bita) </a:t>
            </a:r>
          </a:p>
          <a:p>
            <a:pPr lvl="1" eaLnBrk="1" hangingPunct="1"/>
            <a:r>
              <a:rPr lang="sl-SI" sz="1800" smtClean="0">
                <a:latin typeface="Calibri" pitchFamily="34" charset="0"/>
                <a:ea typeface="ＭＳ Ｐゴシック"/>
              </a:rPr>
              <a:t>Kvalitet ofset tiska</a:t>
            </a:r>
            <a:endParaRPr lang="en-US" sz="1800" smtClean="0">
              <a:latin typeface="Calibri" pitchFamily="34" charset="0"/>
              <a:ea typeface="ＭＳ Ｐゴシック"/>
            </a:endParaRPr>
          </a:p>
          <a:p>
            <a:pPr lvl="1" eaLnBrk="1" hangingPunct="1"/>
            <a:r>
              <a:rPr lang="sl-SI" sz="1800" smtClean="0">
                <a:latin typeface="Calibri" pitchFamily="34" charset="0"/>
                <a:ea typeface="ＭＳ Ｐゴシック"/>
              </a:rPr>
              <a:t>Odličan registar boja</a:t>
            </a:r>
          </a:p>
          <a:p>
            <a:pPr lvl="1" eaLnBrk="1" hangingPunct="1"/>
            <a:r>
              <a:rPr lang="sl-SI" sz="1800" smtClean="0">
                <a:latin typeface="Calibri" pitchFamily="34" charset="0"/>
                <a:ea typeface="ＭＳ Ｐゴシック"/>
              </a:rPr>
              <a:t>Automatska kontrola kvalitete</a:t>
            </a:r>
          </a:p>
          <a:p>
            <a:pPr lvl="1" eaLnBrk="1" hangingPunct="1"/>
            <a:r>
              <a:rPr lang="sl-SI" sz="1800" smtClean="0">
                <a:latin typeface="Calibri" pitchFamily="34" charset="0"/>
                <a:ea typeface="ＭＳ Ｐゴシック"/>
              </a:rPr>
              <a:t>Bijela boja se tiska u jednom prolazu</a:t>
            </a:r>
          </a:p>
          <a:p>
            <a:pPr lvl="1" eaLnBrk="1" hangingPunct="1"/>
            <a:r>
              <a:rPr lang="sl-SI" sz="1800" smtClean="0">
                <a:latin typeface="Calibri" pitchFamily="34" charset="0"/>
                <a:ea typeface="ＭＳ Ｐゴシック"/>
              </a:rPr>
              <a:t>Suhi toner - nema brisanja, velika postojnost, 100% ponovljivost</a:t>
            </a:r>
          </a:p>
          <a:p>
            <a:pPr eaLnBrk="1" hangingPunct="1"/>
            <a:r>
              <a:rPr lang="sl-SI" b="1" smtClean="0">
                <a:latin typeface="Calibri" pitchFamily="34" charset="0"/>
                <a:ea typeface="ＭＳ Ｐゴシック"/>
              </a:rPr>
              <a:t>Produkcija</a:t>
            </a:r>
            <a:endParaRPr lang="en-US" b="1" smtClean="0">
              <a:latin typeface="Calibri" pitchFamily="34" charset="0"/>
              <a:ea typeface="ＭＳ Ｐゴシック"/>
            </a:endParaRPr>
          </a:p>
          <a:p>
            <a:pPr lvl="1" eaLnBrk="1" hangingPunct="1"/>
            <a:r>
              <a:rPr lang="sl-SI" sz="1800" smtClean="0">
                <a:latin typeface="Calibri" pitchFamily="34" charset="0"/>
                <a:ea typeface="ＭＳ Ｐゴシック"/>
              </a:rPr>
              <a:t>Širina materijala je do 516 mm - dakle format B2</a:t>
            </a:r>
          </a:p>
          <a:p>
            <a:pPr lvl="1" eaLnBrk="1" hangingPunct="1"/>
            <a:r>
              <a:rPr lang="sl-SI" sz="1800" smtClean="0">
                <a:latin typeface="Calibri" pitchFamily="34" charset="0"/>
                <a:ea typeface="ＭＳ Ｐゴシック"/>
              </a:rPr>
              <a:t>Brzina</a:t>
            </a:r>
            <a:endParaRPr lang="en-US" sz="1800" smtClean="0">
              <a:latin typeface="Calibri" pitchFamily="34" charset="0"/>
              <a:ea typeface="ＭＳ Ｐゴシック"/>
            </a:endParaRPr>
          </a:p>
          <a:p>
            <a:pPr lvl="1" eaLnBrk="1" hangingPunct="1"/>
            <a:r>
              <a:rPr lang="sl-SI" sz="1800" smtClean="0">
                <a:latin typeface="Calibri" pitchFamily="34" charset="0"/>
                <a:ea typeface="ＭＳ Ｐゴシック"/>
              </a:rPr>
              <a:t>Puna rotacija</a:t>
            </a:r>
          </a:p>
          <a:p>
            <a:pPr lvl="1" eaLnBrk="1" hangingPunct="1"/>
            <a:r>
              <a:rPr lang="sl-SI" sz="1800" smtClean="0">
                <a:latin typeface="Calibri" pitchFamily="34" charset="0"/>
                <a:ea typeface="ＭＳ Ｐゴシック"/>
              </a:rPr>
              <a:t>Brzo mjenjanje poslova</a:t>
            </a:r>
            <a:endParaRPr lang="en-US" sz="1800" smtClean="0">
              <a:latin typeface="Calibri" pitchFamily="34" charset="0"/>
              <a:ea typeface="ＭＳ Ｐゴシック"/>
            </a:endParaRPr>
          </a:p>
          <a:p>
            <a:pPr lvl="1" eaLnBrk="1" hangingPunct="1"/>
            <a:r>
              <a:rPr lang="sl-SI" sz="1800" smtClean="0">
                <a:latin typeface="Calibri" pitchFamily="34" charset="0"/>
                <a:ea typeface="ＭＳ Ｐゴシック"/>
              </a:rPr>
              <a:t>Male i srednje naklade</a:t>
            </a:r>
          </a:p>
          <a:p>
            <a:pPr lvl="1" eaLnBrk="1" hangingPunct="1"/>
            <a:r>
              <a:rPr lang="sl-SI" sz="1800" smtClean="0">
                <a:latin typeface="Calibri" pitchFamily="34" charset="0"/>
                <a:ea typeface="ＭＳ Ｐゴシック"/>
              </a:rPr>
              <a:t>Transparentnost troškova produkcije</a:t>
            </a:r>
          </a:p>
          <a:p>
            <a:pPr lvl="1" eaLnBrk="1" hangingPunct="1"/>
            <a:r>
              <a:rPr lang="sl-SI" sz="1800" smtClean="0">
                <a:latin typeface="Calibri" pitchFamily="34" charset="0"/>
                <a:ea typeface="ＭＳ Ｐゴシック"/>
              </a:rPr>
              <a:t>Sistem naručivanja potrošnog materiala „A la card“ - ne klik</a:t>
            </a:r>
          </a:p>
          <a:p>
            <a:pPr lvl="1" eaLnBrk="1" hangingPunct="1"/>
            <a:r>
              <a:rPr lang="sl-SI" sz="1800" smtClean="0">
                <a:latin typeface="Calibri" pitchFamily="34" charset="0"/>
                <a:ea typeface="ＭＳ Ｐゴシック"/>
              </a:rPr>
              <a:t>Cijena otiska ovisna je od mjesečnog volumna tiska</a:t>
            </a:r>
            <a:endParaRPr lang="en-US" sz="1800" smtClean="0">
              <a:latin typeface="Calibri" pitchFamily="34" charset="0"/>
              <a:ea typeface="ＭＳ Ｐゴシック"/>
            </a:endParaRPr>
          </a:p>
          <a:p>
            <a:pPr lvl="1" eaLnBrk="1" hangingPunct="1"/>
            <a:endParaRPr lang="en-US" sz="1800" smtClean="0">
              <a:latin typeface="Calibri" pitchFamily="34" charset="0"/>
              <a:ea typeface="ＭＳ Ｐゴシック"/>
            </a:endParaRPr>
          </a:p>
          <a:p>
            <a:pPr lvl="1" eaLnBrk="1" hangingPunct="1"/>
            <a:endParaRPr lang="en-US" sz="1800" baseline="30000" smtClean="0">
              <a:latin typeface="Calibri" pitchFamily="34" charset="0"/>
              <a:ea typeface="ＭＳ Ｐゴシック"/>
            </a:endParaRPr>
          </a:p>
        </p:txBody>
      </p:sp>
      <p:pic>
        <p:nvPicPr>
          <p:cNvPr id="144387" name="Picture 7" descr="labels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7038" y="1720850"/>
            <a:ext cx="2066925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8" name="Picture 8" descr="Label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7038" y="3494088"/>
            <a:ext cx="206692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2012 LE salesmeeting">
  <a:themeElements>
    <a:clrScheme name="2_Office-them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-thema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731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731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2_Office-them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-thema">
  <a:themeElements>
    <a:clrScheme name="2_Office-them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-thema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ゴシック" pitchFamily="-9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ゴシック" pitchFamily="-92" charset="-128"/>
          </a:defRPr>
        </a:defPPr>
      </a:lstStyle>
    </a:lnDef>
  </a:objectDefaults>
  <a:extraClrSchemeLst>
    <a:extraClrScheme>
      <a:clrScheme name="2_Office-them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012 LE salesmeeting">
  <a:themeElements>
    <a:clrScheme name="2_Office-them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-thema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731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731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2_Office-them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2012 LE salesmeeting">
  <a:themeElements>
    <a:clrScheme name="2_Office-them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-thema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731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731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2_Office-them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5_Office-thema">
  <a:themeElements>
    <a:clrScheme name="2_Office-them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-thema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ゴシック" pitchFamily="-9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ゴシック" pitchFamily="-92" charset="-128"/>
          </a:defRPr>
        </a:defPPr>
      </a:lstStyle>
    </a:lnDef>
  </a:objectDefaults>
  <a:extraClrSchemeLst>
    <a:extraClrScheme>
      <a:clrScheme name="2_Office-them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6_Office-thema">
  <a:themeElements>
    <a:clrScheme name="2_Office-them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-thema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2_Office-them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7502</TotalTime>
  <Words>1088</Words>
  <Application>Microsoft Office PowerPoint</Application>
  <PresentationFormat>On-screen Show (4:3)</PresentationFormat>
  <Paragraphs>222</Paragraphs>
  <Slides>34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Design Template</vt:lpstr>
      </vt:variant>
      <vt:variant>
        <vt:i4>114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159" baseType="lpstr">
      <vt:lpstr>Calibri</vt:lpstr>
      <vt:lpstr>Arial</vt:lpstr>
      <vt:lpstr>Lucida Grande</vt:lpstr>
      <vt:lpstr>Verdana</vt:lpstr>
      <vt:lpstr>Wingdings</vt:lpstr>
      <vt:lpstr>ＭＳ Ｐゴシック</vt:lpstr>
      <vt:lpstr>MS Pゴシック</vt:lpstr>
      <vt:lpstr>Times</vt:lpstr>
      <vt:lpstr>Courier New</vt:lpstr>
      <vt:lpstr>Times New Roman</vt:lpstr>
      <vt:lpstr>Office Theme</vt:lpstr>
      <vt:lpstr>6_Custom Design</vt:lpstr>
      <vt:lpstr>3_Office-thema</vt:lpstr>
      <vt:lpstr>15_Custom Design</vt:lpstr>
      <vt:lpstr>2012 LE salesmeeting</vt:lpstr>
      <vt:lpstr>6_Office Theme</vt:lpstr>
      <vt:lpstr>1_2012 LE salesmeeting</vt:lpstr>
      <vt:lpstr>55_Office-thema</vt:lpstr>
      <vt:lpstr>16_Office-thema</vt:lpstr>
      <vt:lpstr>2_2012 LE salesmeeting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6_Custom Design</vt:lpstr>
      <vt:lpstr>6_Custom Design</vt:lpstr>
      <vt:lpstr>3_Office-thema</vt:lpstr>
      <vt:lpstr>3_Office-thema</vt:lpstr>
      <vt:lpstr>3_Office-thema</vt:lpstr>
      <vt:lpstr>3_Office-thema</vt:lpstr>
      <vt:lpstr>3_Office-thema</vt:lpstr>
      <vt:lpstr>3_Office-thema</vt:lpstr>
      <vt:lpstr>3_Office-thema</vt:lpstr>
      <vt:lpstr>3_Office-thema</vt:lpstr>
      <vt:lpstr>3_Office-thema</vt:lpstr>
      <vt:lpstr>3_Office-thema</vt:lpstr>
      <vt:lpstr>3_Office-thema</vt:lpstr>
      <vt:lpstr>3_Office-thema</vt:lpstr>
      <vt:lpstr>3_Office-thema</vt:lpstr>
      <vt:lpstr>3_Office-thema</vt:lpstr>
      <vt:lpstr>3_Office-thema</vt:lpstr>
      <vt:lpstr>15_Custom Design</vt:lpstr>
      <vt:lpstr>15_Custom Design</vt:lpstr>
      <vt:lpstr>15_Custom Design</vt:lpstr>
      <vt:lpstr>15_Custom Design</vt:lpstr>
      <vt:lpstr>15_Custom Design</vt:lpstr>
      <vt:lpstr>15_Custom Design</vt:lpstr>
      <vt:lpstr>15_Custom Design</vt:lpstr>
      <vt:lpstr>15_Custom Design</vt:lpstr>
      <vt:lpstr>15_Custom Design</vt:lpstr>
      <vt:lpstr>15_Custom Design</vt:lpstr>
      <vt:lpstr>15_Custom Design</vt:lpstr>
      <vt:lpstr>15_Custom Design</vt:lpstr>
      <vt:lpstr>2012 LE salesmeeting</vt:lpstr>
      <vt:lpstr>2012 LE salesmeeting</vt:lpstr>
      <vt:lpstr>2012 LE salesmeeting</vt:lpstr>
      <vt:lpstr>2012 LE salesmeeting</vt:lpstr>
      <vt:lpstr>2012 LE salesmeeting</vt:lpstr>
      <vt:lpstr>2012 LE salesmeeting</vt:lpstr>
      <vt:lpstr>2012 LE salesmeeting</vt:lpstr>
      <vt:lpstr>6_Office Theme</vt:lpstr>
      <vt:lpstr>6_Office Theme</vt:lpstr>
      <vt:lpstr>6_Office Theme</vt:lpstr>
      <vt:lpstr>6_Office Theme</vt:lpstr>
      <vt:lpstr>6_Office Theme</vt:lpstr>
      <vt:lpstr>6_Office Theme</vt:lpstr>
      <vt:lpstr>6_Office Theme</vt:lpstr>
      <vt:lpstr>6_Office Theme</vt:lpstr>
      <vt:lpstr>6_Office Theme</vt:lpstr>
      <vt:lpstr>6_Office Theme</vt:lpstr>
      <vt:lpstr>6_Office Theme</vt:lpstr>
      <vt:lpstr>6_Office Theme</vt:lpstr>
      <vt:lpstr>6_Office Theme</vt:lpstr>
      <vt:lpstr>6_Office Theme</vt:lpstr>
      <vt:lpstr>1_2012 LE salesmeeting</vt:lpstr>
      <vt:lpstr>1_2012 LE salesmeeting</vt:lpstr>
      <vt:lpstr>1_2012 LE salesmeeting</vt:lpstr>
      <vt:lpstr>1_2012 LE salesmeeting</vt:lpstr>
      <vt:lpstr>1_2012 LE salesmeeting</vt:lpstr>
      <vt:lpstr>1_2012 LE salesmeeting</vt:lpstr>
      <vt:lpstr>1_2012 LE salesmeeting</vt:lpstr>
      <vt:lpstr>1_2012 LE salesmeeting</vt:lpstr>
      <vt:lpstr>55_Office-thema</vt:lpstr>
      <vt:lpstr>55_Office-thema</vt:lpstr>
      <vt:lpstr>55_Office-thema</vt:lpstr>
      <vt:lpstr>55_Office-thema</vt:lpstr>
      <vt:lpstr>55_Office-thema</vt:lpstr>
      <vt:lpstr>55_Office-thema</vt:lpstr>
      <vt:lpstr>55_Office-thema</vt:lpstr>
      <vt:lpstr>55_Office-thema</vt:lpstr>
      <vt:lpstr>55_Office-thema</vt:lpstr>
      <vt:lpstr>55_Office-thema</vt:lpstr>
      <vt:lpstr>55_Office-thema</vt:lpstr>
      <vt:lpstr>55_Office-thema</vt:lpstr>
      <vt:lpstr>55_Office-thema</vt:lpstr>
      <vt:lpstr>16_Office-thema</vt:lpstr>
      <vt:lpstr>16_Office-thema</vt:lpstr>
      <vt:lpstr>16_Office-thema</vt:lpstr>
      <vt:lpstr>16_Office-thema</vt:lpstr>
      <vt:lpstr>16_Office-thema</vt:lpstr>
      <vt:lpstr>16_Office-thema</vt:lpstr>
      <vt:lpstr>16_Office-thema</vt:lpstr>
      <vt:lpstr>16_Office-thema</vt:lpstr>
      <vt:lpstr>16_Office-thema</vt:lpstr>
      <vt:lpstr>16_Office-thema</vt:lpstr>
      <vt:lpstr>16_Office-thema</vt:lpstr>
      <vt:lpstr>16_Office-thema</vt:lpstr>
      <vt:lpstr>2_2012 LE salesmeeting</vt:lpstr>
      <vt:lpstr>2_2012 LE salesmeeting</vt:lpstr>
      <vt:lpstr>2_2012 LE salesmeeting</vt:lpstr>
      <vt:lpstr>2_2012 LE salesmeeting</vt:lpstr>
      <vt:lpstr>2_2012 LE salesmeeting</vt:lpstr>
      <vt:lpstr>2_2012 LE salesmeeting</vt:lpstr>
      <vt:lpstr>2_2012 LE salesmeeting</vt:lpstr>
      <vt:lpstr>2_2012 LE salesmeeting</vt:lpstr>
      <vt:lpstr>2_2012 LE salesmeeting</vt:lpstr>
      <vt:lpstr>Microsoft Excel Chart</vt:lpstr>
      <vt:lpstr>Slide 1</vt:lpstr>
      <vt:lpstr> Xeikon – Centrala i proizvodnja</vt:lpstr>
      <vt:lpstr>   Struktura poduzeća Xeikon</vt:lpstr>
      <vt:lpstr>Digital: Worldwide presence</vt:lpstr>
      <vt:lpstr>Xeikon – Koja područja pokrivamo?</vt:lpstr>
      <vt:lpstr>   Xeikon strojevi za tiskanje etiketa i ambalaže</vt:lpstr>
      <vt:lpstr>Zašto Xeikon tehnologija?</vt:lpstr>
      <vt:lpstr>Zašto Xeikon tehnologija?</vt:lpstr>
      <vt:lpstr>Zašto Xeikon tehnologija?</vt:lpstr>
      <vt:lpstr>Slide 10</vt:lpstr>
      <vt:lpstr>Xeikon ima transparentne troškove</vt:lpstr>
      <vt:lpstr>Smanjenje troškova otiska</vt:lpstr>
      <vt:lpstr> </vt:lpstr>
      <vt:lpstr>Proizvodnja Xeikon tonera</vt:lpstr>
      <vt:lpstr>Šta je Lego kocka?</vt:lpstr>
      <vt:lpstr>Šta je (magenta) toner?</vt:lpstr>
      <vt:lpstr>Te dvije stvari su vrlo slične samo su različite veličine</vt:lpstr>
      <vt:lpstr>Ekološko potpuno besprijekorni toneri</vt:lpstr>
      <vt:lpstr>Usporedna analiza</vt:lpstr>
      <vt:lpstr> </vt:lpstr>
      <vt:lpstr>Durable Clear Toner – šta je to?</vt:lpstr>
      <vt:lpstr>Konfiguracija iz role u format</vt:lpstr>
      <vt:lpstr> </vt:lpstr>
      <vt:lpstr>Xeikon ColorControl</vt:lpstr>
      <vt:lpstr>Slide 25</vt:lpstr>
      <vt:lpstr> </vt:lpstr>
      <vt:lpstr>VariLane</vt:lpstr>
      <vt:lpstr>Što omogučuje VariLane?</vt:lpstr>
      <vt:lpstr>VariLane</vt:lpstr>
      <vt:lpstr>Slide 30</vt:lpstr>
      <vt:lpstr> </vt:lpstr>
      <vt:lpstr>Ponuda kompletnog rješenja </vt:lpstr>
      <vt:lpstr>Slide 33</vt:lpstr>
      <vt:lpstr>Slide 34</vt:lpstr>
    </vt:vector>
  </TitlesOfParts>
  <Company>Zorro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Arn Bollen</dc:creator>
  <cp:lastModifiedBy>TEST</cp:lastModifiedBy>
  <cp:revision>199</cp:revision>
  <cp:lastPrinted>2013-02-03T10:40:34Z</cp:lastPrinted>
  <dcterms:created xsi:type="dcterms:W3CDTF">2010-10-06T16:18:42Z</dcterms:created>
  <dcterms:modified xsi:type="dcterms:W3CDTF">2013-02-22T06:43:04Z</dcterms:modified>
</cp:coreProperties>
</file>